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8" r:id="rId3"/>
    <p:sldId id="265" r:id="rId4"/>
    <p:sldId id="266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59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5" r:id="rId22"/>
    <p:sldId id="284" r:id="rId23"/>
    <p:sldId id="289" r:id="rId24"/>
    <p:sldId id="290" r:id="rId25"/>
    <p:sldId id="286" r:id="rId26"/>
    <p:sldId id="287" r:id="rId27"/>
    <p:sldId id="291" r:id="rId28"/>
    <p:sldId id="292" r:id="rId29"/>
    <p:sldId id="293" r:id="rId30"/>
    <p:sldId id="294" r:id="rId31"/>
    <p:sldId id="295" r:id="rId32"/>
    <p:sldId id="296" r:id="rId33"/>
    <p:sldId id="297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0A3AE2-319B-4B33-B2CF-3DED73C68CC7}" v="51" dt="2024-06-05T23:12:12.4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2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0" y="18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haniel Sias" userId="b3adb88a120ebb95" providerId="LiveId" clId="{760A3AE2-319B-4B33-B2CF-3DED73C68CC7}"/>
    <pc:docChg chg="undo custSel addSld delSld modSld">
      <pc:chgData name="Nathaniel Sias" userId="b3adb88a120ebb95" providerId="LiveId" clId="{760A3AE2-319B-4B33-B2CF-3DED73C68CC7}" dt="2024-06-05T23:12:26.818" v="1425" actId="47"/>
      <pc:docMkLst>
        <pc:docMk/>
      </pc:docMkLst>
      <pc:sldChg chg="del">
        <pc:chgData name="Nathaniel Sias" userId="b3adb88a120ebb95" providerId="LiveId" clId="{760A3AE2-319B-4B33-B2CF-3DED73C68CC7}" dt="2024-06-05T22:16:34.792" v="0" actId="47"/>
        <pc:sldMkLst>
          <pc:docMk/>
          <pc:sldMk cId="3978131806" sldId="257"/>
        </pc:sldMkLst>
      </pc:sldChg>
      <pc:sldChg chg="modSp mod">
        <pc:chgData name="Nathaniel Sias" userId="b3adb88a120ebb95" providerId="LiveId" clId="{760A3AE2-319B-4B33-B2CF-3DED73C68CC7}" dt="2024-06-05T22:31:15.815" v="620" actId="403"/>
        <pc:sldMkLst>
          <pc:docMk/>
          <pc:sldMk cId="3072199872" sldId="258"/>
        </pc:sldMkLst>
        <pc:spChg chg="mod">
          <ac:chgData name="Nathaniel Sias" userId="b3adb88a120ebb95" providerId="LiveId" clId="{760A3AE2-319B-4B33-B2CF-3DED73C68CC7}" dt="2024-06-05T22:31:15.815" v="620" actId="403"/>
          <ac:spMkLst>
            <pc:docMk/>
            <pc:sldMk cId="3072199872" sldId="258"/>
            <ac:spMk id="2" creationId="{EBA24E5F-90E4-BEE0-1D94-EEBFAEB79627}"/>
          </ac:spMkLst>
        </pc:spChg>
        <pc:spChg chg="mod">
          <ac:chgData name="Nathaniel Sias" userId="b3adb88a120ebb95" providerId="LiveId" clId="{760A3AE2-319B-4B33-B2CF-3DED73C68CC7}" dt="2024-06-05T22:29:39.022" v="569" actId="20577"/>
          <ac:spMkLst>
            <pc:docMk/>
            <pc:sldMk cId="3072199872" sldId="258"/>
            <ac:spMk id="4" creationId="{C90230DE-6CB3-9934-FBDA-08EFC4080BD3}"/>
          </ac:spMkLst>
        </pc:spChg>
      </pc:sldChg>
      <pc:sldChg chg="modSp mod">
        <pc:chgData name="Nathaniel Sias" userId="b3adb88a120ebb95" providerId="LiveId" clId="{760A3AE2-319B-4B33-B2CF-3DED73C68CC7}" dt="2024-06-05T22:44:52.415" v="869" actId="1076"/>
        <pc:sldMkLst>
          <pc:docMk/>
          <pc:sldMk cId="2684167668" sldId="259"/>
        </pc:sldMkLst>
        <pc:spChg chg="mod">
          <ac:chgData name="Nathaniel Sias" userId="b3adb88a120ebb95" providerId="LiveId" clId="{760A3AE2-319B-4B33-B2CF-3DED73C68CC7}" dt="2024-06-05T22:44:46.048" v="868" actId="14100"/>
          <ac:spMkLst>
            <pc:docMk/>
            <pc:sldMk cId="2684167668" sldId="259"/>
            <ac:spMk id="2" creationId="{BA56D7F4-4B89-AD89-C076-038D54587607}"/>
          </ac:spMkLst>
        </pc:spChg>
        <pc:spChg chg="mod">
          <ac:chgData name="Nathaniel Sias" userId="b3adb88a120ebb95" providerId="LiveId" clId="{760A3AE2-319B-4B33-B2CF-3DED73C68CC7}" dt="2024-06-05T22:44:52.415" v="869" actId="1076"/>
          <ac:spMkLst>
            <pc:docMk/>
            <pc:sldMk cId="2684167668" sldId="259"/>
            <ac:spMk id="3" creationId="{07C11668-414E-52C5-7789-FA308C0180D6}"/>
          </ac:spMkLst>
        </pc:spChg>
      </pc:sldChg>
      <pc:sldChg chg="del">
        <pc:chgData name="Nathaniel Sias" userId="b3adb88a120ebb95" providerId="LiveId" clId="{760A3AE2-319B-4B33-B2CF-3DED73C68CC7}" dt="2024-06-05T23:06:23.524" v="1251" actId="47"/>
        <pc:sldMkLst>
          <pc:docMk/>
          <pc:sldMk cId="342931358" sldId="260"/>
        </pc:sldMkLst>
      </pc:sldChg>
      <pc:sldChg chg="del">
        <pc:chgData name="Nathaniel Sias" userId="b3adb88a120ebb95" providerId="LiveId" clId="{760A3AE2-319B-4B33-B2CF-3DED73C68CC7}" dt="2024-06-05T22:29:11.788" v="563" actId="47"/>
        <pc:sldMkLst>
          <pc:docMk/>
          <pc:sldMk cId="3837268848" sldId="261"/>
        </pc:sldMkLst>
      </pc:sldChg>
      <pc:sldChg chg="del">
        <pc:chgData name="Nathaniel Sias" userId="b3adb88a120ebb95" providerId="LiveId" clId="{760A3AE2-319B-4B33-B2CF-3DED73C68CC7}" dt="2024-06-05T22:29:13.297" v="564" actId="47"/>
        <pc:sldMkLst>
          <pc:docMk/>
          <pc:sldMk cId="272062550" sldId="262"/>
        </pc:sldMkLst>
      </pc:sldChg>
      <pc:sldChg chg="del">
        <pc:chgData name="Nathaniel Sias" userId="b3adb88a120ebb95" providerId="LiveId" clId="{760A3AE2-319B-4B33-B2CF-3DED73C68CC7}" dt="2024-06-05T22:16:37.521" v="2" actId="47"/>
        <pc:sldMkLst>
          <pc:docMk/>
          <pc:sldMk cId="2948091950" sldId="263"/>
        </pc:sldMkLst>
      </pc:sldChg>
      <pc:sldChg chg="addSp delSp modSp mod setBg">
        <pc:chgData name="Nathaniel Sias" userId="b3adb88a120ebb95" providerId="LiveId" clId="{760A3AE2-319B-4B33-B2CF-3DED73C68CC7}" dt="2024-06-05T22:28:58.280" v="560" actId="14100"/>
        <pc:sldMkLst>
          <pc:docMk/>
          <pc:sldMk cId="1830982388" sldId="264"/>
        </pc:sldMkLst>
        <pc:spChg chg="mod ord">
          <ac:chgData name="Nathaniel Sias" userId="b3adb88a120ebb95" providerId="LiveId" clId="{760A3AE2-319B-4B33-B2CF-3DED73C68CC7}" dt="2024-06-05T22:28:58.280" v="560" actId="14100"/>
          <ac:spMkLst>
            <pc:docMk/>
            <pc:sldMk cId="1830982388" sldId="264"/>
            <ac:spMk id="2" creationId="{01BDE727-479E-A12E-7BC6-0C0B1743D491}"/>
          </ac:spMkLst>
        </pc:spChg>
        <pc:spChg chg="del mod">
          <ac:chgData name="Nathaniel Sias" userId="b3adb88a120ebb95" providerId="LiveId" clId="{760A3AE2-319B-4B33-B2CF-3DED73C68CC7}" dt="2024-06-05T22:20:20.152" v="70" actId="478"/>
          <ac:spMkLst>
            <pc:docMk/>
            <pc:sldMk cId="1830982388" sldId="264"/>
            <ac:spMk id="3" creationId="{35F2EF3D-0625-5B8F-68CE-CEF4A37A343B}"/>
          </ac:spMkLst>
        </pc:spChg>
        <pc:spChg chg="add del mod">
          <ac:chgData name="Nathaniel Sias" userId="b3adb88a120ebb95" providerId="LiveId" clId="{760A3AE2-319B-4B33-B2CF-3DED73C68CC7}" dt="2024-06-05T22:20:23.456" v="71" actId="478"/>
          <ac:spMkLst>
            <pc:docMk/>
            <pc:sldMk cId="1830982388" sldId="264"/>
            <ac:spMk id="5" creationId="{54DD12F0-CECE-7E8A-27EE-14F4CF269ABB}"/>
          </ac:spMkLst>
        </pc:spChg>
        <pc:spChg chg="add del mod ord">
          <ac:chgData name="Nathaniel Sias" userId="b3adb88a120ebb95" providerId="LiveId" clId="{760A3AE2-319B-4B33-B2CF-3DED73C68CC7}" dt="2024-06-05T22:28:26.523" v="555" actId="207"/>
          <ac:spMkLst>
            <pc:docMk/>
            <pc:sldMk cId="1830982388" sldId="264"/>
            <ac:spMk id="7" creationId="{89D6C819-2A95-1B51-77CA-E9774B998520}"/>
          </ac:spMkLst>
        </pc:spChg>
        <pc:spChg chg="add">
          <ac:chgData name="Nathaniel Sias" userId="b3adb88a120ebb95" providerId="LiveId" clId="{760A3AE2-319B-4B33-B2CF-3DED73C68CC7}" dt="2024-06-05T22:19:12.504" v="15" actId="26606"/>
          <ac:spMkLst>
            <pc:docMk/>
            <pc:sldMk cId="1830982388" sldId="264"/>
            <ac:spMk id="11" creationId="{ECC07320-C2CA-4E29-8481-9D9E143C7788}"/>
          </ac:spMkLst>
        </pc:spChg>
        <pc:spChg chg="add">
          <ac:chgData name="Nathaniel Sias" userId="b3adb88a120ebb95" providerId="LiveId" clId="{760A3AE2-319B-4B33-B2CF-3DED73C68CC7}" dt="2024-06-05T22:19:12.504" v="15" actId="26606"/>
          <ac:spMkLst>
            <pc:docMk/>
            <pc:sldMk cId="1830982388" sldId="264"/>
            <ac:spMk id="13" creationId="{178FB36B-5BFE-42CA-BC60-1115E0D95EEC}"/>
          </ac:spMkLst>
        </pc:spChg>
        <pc:picChg chg="add mod ord modCrop">
          <ac:chgData name="Nathaniel Sias" userId="b3adb88a120ebb95" providerId="LiveId" clId="{760A3AE2-319B-4B33-B2CF-3DED73C68CC7}" dt="2024-06-05T22:28:33.753" v="556" actId="1076"/>
          <ac:picMkLst>
            <pc:docMk/>
            <pc:sldMk cId="1830982388" sldId="264"/>
            <ac:picMk id="6" creationId="{993E209B-F963-E9EA-3C7E-4CC76CDCD4F4}"/>
          </ac:picMkLst>
        </pc:picChg>
      </pc:sldChg>
      <pc:sldChg chg="delSp modSp add mod">
        <pc:chgData name="Nathaniel Sias" userId="b3adb88a120ebb95" providerId="LiveId" clId="{760A3AE2-319B-4B33-B2CF-3DED73C68CC7}" dt="2024-06-05T22:30:38.569" v="619" actId="207"/>
        <pc:sldMkLst>
          <pc:docMk/>
          <pc:sldMk cId="707461908" sldId="265"/>
        </pc:sldMkLst>
        <pc:spChg chg="mod">
          <ac:chgData name="Nathaniel Sias" userId="b3adb88a120ebb95" providerId="LiveId" clId="{760A3AE2-319B-4B33-B2CF-3DED73C68CC7}" dt="2024-06-05T22:30:38.569" v="619" actId="207"/>
          <ac:spMkLst>
            <pc:docMk/>
            <pc:sldMk cId="707461908" sldId="265"/>
            <ac:spMk id="2" creationId="{EBA24E5F-90E4-BEE0-1D94-EEBFAEB79627}"/>
          </ac:spMkLst>
        </pc:spChg>
        <pc:spChg chg="del">
          <ac:chgData name="Nathaniel Sias" userId="b3adb88a120ebb95" providerId="LiveId" clId="{760A3AE2-319B-4B33-B2CF-3DED73C68CC7}" dt="2024-06-05T22:29:58.998" v="571" actId="478"/>
          <ac:spMkLst>
            <pc:docMk/>
            <pc:sldMk cId="707461908" sldId="265"/>
            <ac:spMk id="4" creationId="{C90230DE-6CB3-9934-FBDA-08EFC4080BD3}"/>
          </ac:spMkLst>
        </pc:spChg>
        <pc:picChg chg="del">
          <ac:chgData name="Nathaniel Sias" userId="b3adb88a120ebb95" providerId="LiveId" clId="{760A3AE2-319B-4B33-B2CF-3DED73C68CC7}" dt="2024-06-05T22:29:59.648" v="572" actId="478"/>
          <ac:picMkLst>
            <pc:docMk/>
            <pc:sldMk cId="707461908" sldId="265"/>
            <ac:picMk id="6" creationId="{5EAD6B3F-A60F-0949-0CEF-87623AF67025}"/>
          </ac:picMkLst>
        </pc:picChg>
      </pc:sldChg>
      <pc:sldChg chg="addSp delSp modSp del mod">
        <pc:chgData name="Nathaniel Sias" userId="b3adb88a120ebb95" providerId="LiveId" clId="{760A3AE2-319B-4B33-B2CF-3DED73C68CC7}" dt="2024-06-05T22:29:10.483" v="561" actId="47"/>
        <pc:sldMkLst>
          <pc:docMk/>
          <pc:sldMk cId="1408116446" sldId="265"/>
        </pc:sldMkLst>
        <pc:picChg chg="add del mod">
          <ac:chgData name="Nathaniel Sias" userId="b3adb88a120ebb95" providerId="LiveId" clId="{760A3AE2-319B-4B33-B2CF-3DED73C68CC7}" dt="2024-06-05T22:18:09.880" v="7" actId="21"/>
          <ac:picMkLst>
            <pc:docMk/>
            <pc:sldMk cId="1408116446" sldId="265"/>
            <ac:picMk id="6" creationId="{993E209B-F963-E9EA-3C7E-4CC76CDCD4F4}"/>
          </ac:picMkLst>
        </pc:picChg>
      </pc:sldChg>
      <pc:sldChg chg="modSp add mod">
        <pc:chgData name="Nathaniel Sias" userId="b3adb88a120ebb95" providerId="LiveId" clId="{760A3AE2-319B-4B33-B2CF-3DED73C68CC7}" dt="2024-06-05T22:32:57.602" v="718" actId="207"/>
        <pc:sldMkLst>
          <pc:docMk/>
          <pc:sldMk cId="4031623106" sldId="266"/>
        </pc:sldMkLst>
        <pc:spChg chg="mod">
          <ac:chgData name="Nathaniel Sias" userId="b3adb88a120ebb95" providerId="LiveId" clId="{760A3AE2-319B-4B33-B2CF-3DED73C68CC7}" dt="2024-06-05T22:32:57.602" v="718" actId="207"/>
          <ac:spMkLst>
            <pc:docMk/>
            <pc:sldMk cId="4031623106" sldId="266"/>
            <ac:spMk id="2" creationId="{EBA24E5F-90E4-BEE0-1D94-EEBFAEB79627}"/>
          </ac:spMkLst>
        </pc:spChg>
      </pc:sldChg>
      <pc:sldChg chg="del">
        <pc:chgData name="Nathaniel Sias" userId="b3adb88a120ebb95" providerId="LiveId" clId="{760A3AE2-319B-4B33-B2CF-3DED73C68CC7}" dt="2024-06-05T22:29:11.218" v="562" actId="47"/>
        <pc:sldMkLst>
          <pc:docMk/>
          <pc:sldMk cId="4061509391" sldId="266"/>
        </pc:sldMkLst>
      </pc:sldChg>
      <pc:sldChg chg="modSp add del mod">
        <pc:chgData name="Nathaniel Sias" userId="b3adb88a120ebb95" providerId="LiveId" clId="{760A3AE2-319B-4B33-B2CF-3DED73C68CC7}" dt="2024-06-05T22:39:06.048" v="789" actId="47"/>
        <pc:sldMkLst>
          <pc:docMk/>
          <pc:sldMk cId="3287036703" sldId="267"/>
        </pc:sldMkLst>
        <pc:spChg chg="mod">
          <ac:chgData name="Nathaniel Sias" userId="b3adb88a120ebb95" providerId="LiveId" clId="{760A3AE2-319B-4B33-B2CF-3DED73C68CC7}" dt="2024-06-05T22:33:27.316" v="720"/>
          <ac:spMkLst>
            <pc:docMk/>
            <pc:sldMk cId="3287036703" sldId="267"/>
            <ac:spMk id="2" creationId="{BA56D7F4-4B89-AD89-C076-038D54587607}"/>
          </ac:spMkLst>
        </pc:spChg>
      </pc:sldChg>
      <pc:sldChg chg="del">
        <pc:chgData name="Nathaniel Sias" userId="b3adb88a120ebb95" providerId="LiveId" clId="{760A3AE2-319B-4B33-B2CF-3DED73C68CC7}" dt="2024-06-05T22:16:35.555" v="1" actId="47"/>
        <pc:sldMkLst>
          <pc:docMk/>
          <pc:sldMk cId="4093794772" sldId="267"/>
        </pc:sldMkLst>
      </pc:sldChg>
      <pc:sldChg chg="modSp add mod">
        <pc:chgData name="Nathaniel Sias" userId="b3adb88a120ebb95" providerId="LiveId" clId="{760A3AE2-319B-4B33-B2CF-3DED73C68CC7}" dt="2024-06-05T22:35:06.176" v="740" actId="207"/>
        <pc:sldMkLst>
          <pc:docMk/>
          <pc:sldMk cId="3484166264" sldId="268"/>
        </pc:sldMkLst>
        <pc:spChg chg="mod">
          <ac:chgData name="Nathaniel Sias" userId="b3adb88a120ebb95" providerId="LiveId" clId="{760A3AE2-319B-4B33-B2CF-3DED73C68CC7}" dt="2024-06-05T22:35:06.176" v="740" actId="207"/>
          <ac:spMkLst>
            <pc:docMk/>
            <pc:sldMk cId="3484166264" sldId="268"/>
            <ac:spMk id="3" creationId="{07C11668-414E-52C5-7789-FA308C0180D6}"/>
          </ac:spMkLst>
        </pc:spChg>
        <pc:picChg chg="ord">
          <ac:chgData name="Nathaniel Sias" userId="b3adb88a120ebb95" providerId="LiveId" clId="{760A3AE2-319B-4B33-B2CF-3DED73C68CC7}" dt="2024-06-05T22:34:08.320" v="724" actId="167"/>
          <ac:picMkLst>
            <pc:docMk/>
            <pc:sldMk cId="3484166264" sldId="268"/>
            <ac:picMk id="6" creationId="{4BDDF31B-84AD-A0E3-C584-CD15DE4808EB}"/>
          </ac:picMkLst>
        </pc:picChg>
      </pc:sldChg>
      <pc:sldChg chg="modSp add mod">
        <pc:chgData name="Nathaniel Sias" userId="b3adb88a120ebb95" providerId="LiveId" clId="{760A3AE2-319B-4B33-B2CF-3DED73C68CC7}" dt="2024-06-05T22:37:20.638" v="776" actId="115"/>
        <pc:sldMkLst>
          <pc:docMk/>
          <pc:sldMk cId="2240336309" sldId="269"/>
        </pc:sldMkLst>
        <pc:spChg chg="mod">
          <ac:chgData name="Nathaniel Sias" userId="b3adb88a120ebb95" providerId="LiveId" clId="{760A3AE2-319B-4B33-B2CF-3DED73C68CC7}" dt="2024-06-05T22:37:20.638" v="776" actId="115"/>
          <ac:spMkLst>
            <pc:docMk/>
            <pc:sldMk cId="2240336309" sldId="269"/>
            <ac:spMk id="3" creationId="{07C11668-414E-52C5-7789-FA308C0180D6}"/>
          </ac:spMkLst>
        </pc:spChg>
      </pc:sldChg>
      <pc:sldChg chg="modSp add mod">
        <pc:chgData name="Nathaniel Sias" userId="b3adb88a120ebb95" providerId="LiveId" clId="{760A3AE2-319B-4B33-B2CF-3DED73C68CC7}" dt="2024-06-05T22:38:45.235" v="788" actId="115"/>
        <pc:sldMkLst>
          <pc:docMk/>
          <pc:sldMk cId="2132831650" sldId="270"/>
        </pc:sldMkLst>
        <pc:spChg chg="mod">
          <ac:chgData name="Nathaniel Sias" userId="b3adb88a120ebb95" providerId="LiveId" clId="{760A3AE2-319B-4B33-B2CF-3DED73C68CC7}" dt="2024-06-05T22:37:41.114" v="778"/>
          <ac:spMkLst>
            <pc:docMk/>
            <pc:sldMk cId="2132831650" sldId="270"/>
            <ac:spMk id="2" creationId="{BA56D7F4-4B89-AD89-C076-038D54587607}"/>
          </ac:spMkLst>
        </pc:spChg>
        <pc:spChg chg="mod">
          <ac:chgData name="Nathaniel Sias" userId="b3adb88a120ebb95" providerId="LiveId" clId="{760A3AE2-319B-4B33-B2CF-3DED73C68CC7}" dt="2024-06-05T22:38:45.235" v="788" actId="115"/>
          <ac:spMkLst>
            <pc:docMk/>
            <pc:sldMk cId="2132831650" sldId="270"/>
            <ac:spMk id="3" creationId="{07C11668-414E-52C5-7789-FA308C0180D6}"/>
          </ac:spMkLst>
        </pc:spChg>
      </pc:sldChg>
      <pc:sldChg chg="modSp add mod">
        <pc:chgData name="Nathaniel Sias" userId="b3adb88a120ebb95" providerId="LiveId" clId="{760A3AE2-319B-4B33-B2CF-3DED73C68CC7}" dt="2024-06-05T22:40:22.881" v="804" actId="113"/>
        <pc:sldMkLst>
          <pc:docMk/>
          <pc:sldMk cId="3598307133" sldId="271"/>
        </pc:sldMkLst>
        <pc:spChg chg="mod">
          <ac:chgData name="Nathaniel Sias" userId="b3adb88a120ebb95" providerId="LiveId" clId="{760A3AE2-319B-4B33-B2CF-3DED73C68CC7}" dt="2024-06-05T22:39:26.297" v="791"/>
          <ac:spMkLst>
            <pc:docMk/>
            <pc:sldMk cId="3598307133" sldId="271"/>
            <ac:spMk id="2" creationId="{BA56D7F4-4B89-AD89-C076-038D54587607}"/>
          </ac:spMkLst>
        </pc:spChg>
        <pc:spChg chg="mod">
          <ac:chgData name="Nathaniel Sias" userId="b3adb88a120ebb95" providerId="LiveId" clId="{760A3AE2-319B-4B33-B2CF-3DED73C68CC7}" dt="2024-06-05T22:40:22.881" v="804" actId="113"/>
          <ac:spMkLst>
            <pc:docMk/>
            <pc:sldMk cId="3598307133" sldId="271"/>
            <ac:spMk id="3" creationId="{07C11668-414E-52C5-7789-FA308C0180D6}"/>
          </ac:spMkLst>
        </pc:spChg>
      </pc:sldChg>
      <pc:sldChg chg="modSp add mod">
        <pc:chgData name="Nathaniel Sias" userId="b3adb88a120ebb95" providerId="LiveId" clId="{760A3AE2-319B-4B33-B2CF-3DED73C68CC7}" dt="2024-06-05T22:42:13.572" v="833" actId="115"/>
        <pc:sldMkLst>
          <pc:docMk/>
          <pc:sldMk cId="2156970254" sldId="272"/>
        </pc:sldMkLst>
        <pc:spChg chg="mod">
          <ac:chgData name="Nathaniel Sias" userId="b3adb88a120ebb95" providerId="LiveId" clId="{760A3AE2-319B-4B33-B2CF-3DED73C68CC7}" dt="2024-06-05T22:42:13.572" v="833" actId="115"/>
          <ac:spMkLst>
            <pc:docMk/>
            <pc:sldMk cId="2156970254" sldId="272"/>
            <ac:spMk id="3" creationId="{07C11668-414E-52C5-7789-FA308C0180D6}"/>
          </ac:spMkLst>
        </pc:spChg>
      </pc:sldChg>
      <pc:sldChg chg="modSp add mod">
        <pc:chgData name="Nathaniel Sias" userId="b3adb88a120ebb95" providerId="LiveId" clId="{760A3AE2-319B-4B33-B2CF-3DED73C68CC7}" dt="2024-06-05T22:42:30.619" v="835" actId="403"/>
        <pc:sldMkLst>
          <pc:docMk/>
          <pc:sldMk cId="3595229823" sldId="273"/>
        </pc:sldMkLst>
        <pc:spChg chg="mod">
          <ac:chgData name="Nathaniel Sias" userId="b3adb88a120ebb95" providerId="LiveId" clId="{760A3AE2-319B-4B33-B2CF-3DED73C68CC7}" dt="2024-06-05T22:42:30.619" v="835" actId="403"/>
          <ac:spMkLst>
            <pc:docMk/>
            <pc:sldMk cId="3595229823" sldId="273"/>
            <ac:spMk id="3" creationId="{07C11668-414E-52C5-7789-FA308C0180D6}"/>
          </ac:spMkLst>
        </pc:spChg>
      </pc:sldChg>
      <pc:sldChg chg="modSp add mod">
        <pc:chgData name="Nathaniel Sias" userId="b3adb88a120ebb95" providerId="LiveId" clId="{760A3AE2-319B-4B33-B2CF-3DED73C68CC7}" dt="2024-06-05T22:43:11.130" v="841" actId="20577"/>
        <pc:sldMkLst>
          <pc:docMk/>
          <pc:sldMk cId="2368426352" sldId="274"/>
        </pc:sldMkLst>
        <pc:spChg chg="mod">
          <ac:chgData name="Nathaniel Sias" userId="b3adb88a120ebb95" providerId="LiveId" clId="{760A3AE2-319B-4B33-B2CF-3DED73C68CC7}" dt="2024-06-05T22:42:59.516" v="839"/>
          <ac:spMkLst>
            <pc:docMk/>
            <pc:sldMk cId="2368426352" sldId="274"/>
            <ac:spMk id="2" creationId="{EBA24E5F-90E4-BEE0-1D94-EEBFAEB79627}"/>
          </ac:spMkLst>
        </pc:spChg>
        <pc:spChg chg="mod">
          <ac:chgData name="Nathaniel Sias" userId="b3adb88a120ebb95" providerId="LiveId" clId="{760A3AE2-319B-4B33-B2CF-3DED73C68CC7}" dt="2024-06-05T22:43:11.130" v="841" actId="20577"/>
          <ac:spMkLst>
            <pc:docMk/>
            <pc:sldMk cId="2368426352" sldId="274"/>
            <ac:spMk id="4" creationId="{C90230DE-6CB3-9934-FBDA-08EFC4080BD3}"/>
          </ac:spMkLst>
        </pc:spChg>
      </pc:sldChg>
      <pc:sldChg chg="add del">
        <pc:chgData name="Nathaniel Sias" userId="b3adb88a120ebb95" providerId="LiveId" clId="{760A3AE2-319B-4B33-B2CF-3DED73C68CC7}" dt="2024-06-05T22:42:42.563" v="837"/>
        <pc:sldMkLst>
          <pc:docMk/>
          <pc:sldMk cId="3800794768" sldId="274"/>
        </pc:sldMkLst>
      </pc:sldChg>
      <pc:sldChg chg="modSp add del mod">
        <pc:chgData name="Nathaniel Sias" userId="b3adb88a120ebb95" providerId="LiveId" clId="{760A3AE2-319B-4B33-B2CF-3DED73C68CC7}" dt="2024-06-05T23:12:26.818" v="1425" actId="47"/>
        <pc:sldMkLst>
          <pc:docMk/>
          <pc:sldMk cId="3486466614" sldId="275"/>
        </pc:sldMkLst>
        <pc:spChg chg="mod">
          <ac:chgData name="Nathaniel Sias" userId="b3adb88a120ebb95" providerId="LiveId" clId="{760A3AE2-319B-4B33-B2CF-3DED73C68CC7}" dt="2024-06-05T22:43:28.396" v="843"/>
          <ac:spMkLst>
            <pc:docMk/>
            <pc:sldMk cId="3486466614" sldId="275"/>
            <ac:spMk id="2" creationId="{EBA24E5F-90E4-BEE0-1D94-EEBFAEB79627}"/>
          </ac:spMkLst>
        </pc:spChg>
        <pc:spChg chg="mod">
          <ac:chgData name="Nathaniel Sias" userId="b3adb88a120ebb95" providerId="LiveId" clId="{760A3AE2-319B-4B33-B2CF-3DED73C68CC7}" dt="2024-06-05T22:43:39.010" v="845" actId="20577"/>
          <ac:spMkLst>
            <pc:docMk/>
            <pc:sldMk cId="3486466614" sldId="275"/>
            <ac:spMk id="4" creationId="{C90230DE-6CB3-9934-FBDA-08EFC4080BD3}"/>
          </ac:spMkLst>
        </pc:spChg>
      </pc:sldChg>
      <pc:sldChg chg="modSp add mod">
        <pc:chgData name="Nathaniel Sias" userId="b3adb88a120ebb95" providerId="LiveId" clId="{760A3AE2-319B-4B33-B2CF-3DED73C68CC7}" dt="2024-06-05T22:45:43.920" v="901" actId="14100"/>
        <pc:sldMkLst>
          <pc:docMk/>
          <pc:sldMk cId="2059580500" sldId="276"/>
        </pc:sldMkLst>
        <pc:spChg chg="mod">
          <ac:chgData name="Nathaniel Sias" userId="b3adb88a120ebb95" providerId="LiveId" clId="{760A3AE2-319B-4B33-B2CF-3DED73C68CC7}" dt="2024-06-05T22:45:43.920" v="901" actId="14100"/>
          <ac:spMkLst>
            <pc:docMk/>
            <pc:sldMk cId="2059580500" sldId="276"/>
            <ac:spMk id="2" creationId="{EBA24E5F-90E4-BEE0-1D94-EEBFAEB79627}"/>
          </ac:spMkLst>
        </pc:spChg>
      </pc:sldChg>
      <pc:sldChg chg="addSp delSp modSp add mod setBg">
        <pc:chgData name="Nathaniel Sias" userId="b3adb88a120ebb95" providerId="LiveId" clId="{760A3AE2-319B-4B33-B2CF-3DED73C68CC7}" dt="2024-06-05T22:55:17.545" v="1028" actId="1076"/>
        <pc:sldMkLst>
          <pc:docMk/>
          <pc:sldMk cId="1699503847" sldId="277"/>
        </pc:sldMkLst>
        <pc:spChg chg="del">
          <ac:chgData name="Nathaniel Sias" userId="b3adb88a120ebb95" providerId="LiveId" clId="{760A3AE2-319B-4B33-B2CF-3DED73C68CC7}" dt="2024-06-05T22:46:02.004" v="903" actId="478"/>
          <ac:spMkLst>
            <pc:docMk/>
            <pc:sldMk cId="1699503847" sldId="277"/>
            <ac:spMk id="2" creationId="{EBA24E5F-90E4-BEE0-1D94-EEBFAEB79627}"/>
          </ac:spMkLst>
        </pc:spChg>
        <pc:spChg chg="add del mod">
          <ac:chgData name="Nathaniel Sias" userId="b3adb88a120ebb95" providerId="LiveId" clId="{760A3AE2-319B-4B33-B2CF-3DED73C68CC7}" dt="2024-06-05T22:46:04.114" v="904" actId="478"/>
          <ac:spMkLst>
            <pc:docMk/>
            <pc:sldMk cId="1699503847" sldId="277"/>
            <ac:spMk id="4" creationId="{D748E9CB-9A8A-725F-46D6-07EFE98E9C84}"/>
          </ac:spMkLst>
        </pc:spChg>
        <pc:spChg chg="add mod">
          <ac:chgData name="Nathaniel Sias" userId="b3adb88a120ebb95" providerId="LiveId" clId="{760A3AE2-319B-4B33-B2CF-3DED73C68CC7}" dt="2024-06-05T22:55:10.132" v="1027" actId="1076"/>
          <ac:spMkLst>
            <pc:docMk/>
            <pc:sldMk cId="1699503847" sldId="277"/>
            <ac:spMk id="5" creationId="{462D58EA-A865-08C7-C5AC-1B5E00F3AA29}"/>
          </ac:spMkLst>
        </pc:spChg>
        <pc:picChg chg="add del mod">
          <ac:chgData name="Nathaniel Sias" userId="b3adb88a120ebb95" providerId="LiveId" clId="{760A3AE2-319B-4B33-B2CF-3DED73C68CC7}" dt="2024-06-05T22:50:12.719" v="984" actId="478"/>
          <ac:picMkLst>
            <pc:docMk/>
            <pc:sldMk cId="1699503847" sldId="277"/>
            <ac:picMk id="7" creationId="{6E18834A-58CC-CF31-EDC9-296D74415C74}"/>
          </ac:picMkLst>
        </pc:picChg>
        <pc:picChg chg="add del mod">
          <ac:chgData name="Nathaniel Sias" userId="b3adb88a120ebb95" providerId="LiveId" clId="{760A3AE2-319B-4B33-B2CF-3DED73C68CC7}" dt="2024-06-05T22:53:51.787" v="1013" actId="478"/>
          <ac:picMkLst>
            <pc:docMk/>
            <pc:sldMk cId="1699503847" sldId="277"/>
            <ac:picMk id="9" creationId="{8C42DB84-D28C-82C8-9C9A-44D443353B30}"/>
          </ac:picMkLst>
        </pc:picChg>
        <pc:picChg chg="add del mod">
          <ac:chgData name="Nathaniel Sias" userId="b3adb88a120ebb95" providerId="LiveId" clId="{760A3AE2-319B-4B33-B2CF-3DED73C68CC7}" dt="2024-06-05T22:52:21.313" v="999" actId="478"/>
          <ac:picMkLst>
            <pc:docMk/>
            <pc:sldMk cId="1699503847" sldId="277"/>
            <ac:picMk id="11" creationId="{08877C5D-5F05-607D-704A-555B7E0C281D}"/>
          </ac:picMkLst>
        </pc:picChg>
        <pc:picChg chg="add mod ord">
          <ac:chgData name="Nathaniel Sias" userId="b3adb88a120ebb95" providerId="LiveId" clId="{760A3AE2-319B-4B33-B2CF-3DED73C68CC7}" dt="2024-06-05T22:55:17.545" v="1028" actId="1076"/>
          <ac:picMkLst>
            <pc:docMk/>
            <pc:sldMk cId="1699503847" sldId="277"/>
            <ac:picMk id="13" creationId="{7F779420-8638-A3E6-D77C-2D5A7F6C68C8}"/>
          </ac:picMkLst>
        </pc:picChg>
        <pc:picChg chg="add mod">
          <ac:chgData name="Nathaniel Sias" userId="b3adb88a120ebb95" providerId="LiveId" clId="{760A3AE2-319B-4B33-B2CF-3DED73C68CC7}" dt="2024-06-05T22:55:17.545" v="1028" actId="1076"/>
          <ac:picMkLst>
            <pc:docMk/>
            <pc:sldMk cId="1699503847" sldId="277"/>
            <ac:picMk id="15" creationId="{F37F32C2-FC58-2D6B-1983-DCB84FB262FF}"/>
          </ac:picMkLst>
        </pc:picChg>
      </pc:sldChg>
      <pc:sldChg chg="modSp add mod setBg">
        <pc:chgData name="Nathaniel Sias" userId="b3adb88a120ebb95" providerId="LiveId" clId="{760A3AE2-319B-4B33-B2CF-3DED73C68CC7}" dt="2024-06-05T22:56:12.174" v="1031" actId="1076"/>
        <pc:sldMkLst>
          <pc:docMk/>
          <pc:sldMk cId="945358185" sldId="278"/>
        </pc:sldMkLst>
        <pc:picChg chg="mod">
          <ac:chgData name="Nathaniel Sias" userId="b3adb88a120ebb95" providerId="LiveId" clId="{760A3AE2-319B-4B33-B2CF-3DED73C68CC7}" dt="2024-06-05T22:56:12.174" v="1031" actId="1076"/>
          <ac:picMkLst>
            <pc:docMk/>
            <pc:sldMk cId="945358185" sldId="278"/>
            <ac:picMk id="13" creationId="{7F779420-8638-A3E6-D77C-2D5A7F6C68C8}"/>
          </ac:picMkLst>
        </pc:picChg>
        <pc:picChg chg="mod">
          <ac:chgData name="Nathaniel Sias" userId="b3adb88a120ebb95" providerId="LiveId" clId="{760A3AE2-319B-4B33-B2CF-3DED73C68CC7}" dt="2024-06-05T22:56:12.174" v="1031" actId="1076"/>
          <ac:picMkLst>
            <pc:docMk/>
            <pc:sldMk cId="945358185" sldId="278"/>
            <ac:picMk id="15" creationId="{F37F32C2-FC58-2D6B-1983-DCB84FB262FF}"/>
          </ac:picMkLst>
        </pc:picChg>
      </pc:sldChg>
      <pc:sldChg chg="modSp add mod setBg">
        <pc:chgData name="Nathaniel Sias" userId="b3adb88a120ebb95" providerId="LiveId" clId="{760A3AE2-319B-4B33-B2CF-3DED73C68CC7}" dt="2024-06-05T22:56:36.008" v="1034" actId="207"/>
        <pc:sldMkLst>
          <pc:docMk/>
          <pc:sldMk cId="693290476" sldId="279"/>
        </pc:sldMkLst>
        <pc:picChg chg="mod">
          <ac:chgData name="Nathaniel Sias" userId="b3adb88a120ebb95" providerId="LiveId" clId="{760A3AE2-319B-4B33-B2CF-3DED73C68CC7}" dt="2024-06-05T22:56:36.008" v="1034" actId="207"/>
          <ac:picMkLst>
            <pc:docMk/>
            <pc:sldMk cId="693290476" sldId="279"/>
            <ac:picMk id="13" creationId="{7F779420-8638-A3E6-D77C-2D5A7F6C68C8}"/>
          </ac:picMkLst>
        </pc:picChg>
      </pc:sldChg>
      <pc:sldChg chg="modSp add mod setBg">
        <pc:chgData name="Nathaniel Sias" userId="b3adb88a120ebb95" providerId="LiveId" clId="{760A3AE2-319B-4B33-B2CF-3DED73C68CC7}" dt="2024-06-05T22:57:18.681" v="1037" actId="207"/>
        <pc:sldMkLst>
          <pc:docMk/>
          <pc:sldMk cId="3283169184" sldId="280"/>
        </pc:sldMkLst>
        <pc:picChg chg="mod">
          <ac:chgData name="Nathaniel Sias" userId="b3adb88a120ebb95" providerId="LiveId" clId="{760A3AE2-319B-4B33-B2CF-3DED73C68CC7}" dt="2024-06-05T22:57:18.681" v="1037" actId="207"/>
          <ac:picMkLst>
            <pc:docMk/>
            <pc:sldMk cId="3283169184" sldId="280"/>
            <ac:picMk id="13" creationId="{7F779420-8638-A3E6-D77C-2D5A7F6C68C8}"/>
          </ac:picMkLst>
        </pc:picChg>
      </pc:sldChg>
      <pc:sldChg chg="modSp add mod setBg">
        <pc:chgData name="Nathaniel Sias" userId="b3adb88a120ebb95" providerId="LiveId" clId="{760A3AE2-319B-4B33-B2CF-3DED73C68CC7}" dt="2024-06-05T22:57:53.042" v="1040" actId="207"/>
        <pc:sldMkLst>
          <pc:docMk/>
          <pc:sldMk cId="2200617974" sldId="281"/>
        </pc:sldMkLst>
        <pc:picChg chg="mod">
          <ac:chgData name="Nathaniel Sias" userId="b3adb88a120ebb95" providerId="LiveId" clId="{760A3AE2-319B-4B33-B2CF-3DED73C68CC7}" dt="2024-06-05T22:57:53.042" v="1040" actId="207"/>
          <ac:picMkLst>
            <pc:docMk/>
            <pc:sldMk cId="2200617974" sldId="281"/>
            <ac:picMk id="13" creationId="{7F779420-8638-A3E6-D77C-2D5A7F6C68C8}"/>
          </ac:picMkLst>
        </pc:picChg>
      </pc:sldChg>
      <pc:sldChg chg="modSp add mod setBg">
        <pc:chgData name="Nathaniel Sias" userId="b3adb88a120ebb95" providerId="LiveId" clId="{760A3AE2-319B-4B33-B2CF-3DED73C68CC7}" dt="2024-06-05T22:58:40.992" v="1043" actId="207"/>
        <pc:sldMkLst>
          <pc:docMk/>
          <pc:sldMk cId="3535964975" sldId="282"/>
        </pc:sldMkLst>
        <pc:picChg chg="mod">
          <ac:chgData name="Nathaniel Sias" userId="b3adb88a120ebb95" providerId="LiveId" clId="{760A3AE2-319B-4B33-B2CF-3DED73C68CC7}" dt="2024-06-05T22:58:40.992" v="1043" actId="207"/>
          <ac:picMkLst>
            <pc:docMk/>
            <pc:sldMk cId="3535964975" sldId="282"/>
            <ac:picMk id="13" creationId="{7F779420-8638-A3E6-D77C-2D5A7F6C68C8}"/>
          </ac:picMkLst>
        </pc:picChg>
      </pc:sldChg>
      <pc:sldChg chg="delSp add mod setBg">
        <pc:chgData name="Nathaniel Sias" userId="b3adb88a120ebb95" providerId="LiveId" clId="{760A3AE2-319B-4B33-B2CF-3DED73C68CC7}" dt="2024-06-05T22:59:14.715" v="1046" actId="478"/>
        <pc:sldMkLst>
          <pc:docMk/>
          <pc:sldMk cId="2401406141" sldId="283"/>
        </pc:sldMkLst>
        <pc:picChg chg="del">
          <ac:chgData name="Nathaniel Sias" userId="b3adb88a120ebb95" providerId="LiveId" clId="{760A3AE2-319B-4B33-B2CF-3DED73C68CC7}" dt="2024-06-05T22:59:14.715" v="1046" actId="478"/>
          <ac:picMkLst>
            <pc:docMk/>
            <pc:sldMk cId="2401406141" sldId="283"/>
            <ac:picMk id="13" creationId="{7F779420-8638-A3E6-D77C-2D5A7F6C68C8}"/>
          </ac:picMkLst>
        </pc:picChg>
      </pc:sldChg>
      <pc:sldChg chg="modSp add mod setBg">
        <pc:chgData name="Nathaniel Sias" userId="b3adb88a120ebb95" providerId="LiveId" clId="{760A3AE2-319B-4B33-B2CF-3DED73C68CC7}" dt="2024-06-05T23:00:16.356" v="1050" actId="1076"/>
        <pc:sldMkLst>
          <pc:docMk/>
          <pc:sldMk cId="2159127486" sldId="284"/>
        </pc:sldMkLst>
        <pc:picChg chg="mod">
          <ac:chgData name="Nathaniel Sias" userId="b3adb88a120ebb95" providerId="LiveId" clId="{760A3AE2-319B-4B33-B2CF-3DED73C68CC7}" dt="2024-06-05T23:00:11.765" v="1049" actId="1076"/>
          <ac:picMkLst>
            <pc:docMk/>
            <pc:sldMk cId="2159127486" sldId="284"/>
            <ac:picMk id="13" creationId="{7F779420-8638-A3E6-D77C-2D5A7F6C68C8}"/>
          </ac:picMkLst>
        </pc:picChg>
        <pc:picChg chg="mod">
          <ac:chgData name="Nathaniel Sias" userId="b3adb88a120ebb95" providerId="LiveId" clId="{760A3AE2-319B-4B33-B2CF-3DED73C68CC7}" dt="2024-06-05T23:00:16.356" v="1050" actId="1076"/>
          <ac:picMkLst>
            <pc:docMk/>
            <pc:sldMk cId="2159127486" sldId="284"/>
            <ac:picMk id="15" creationId="{F37F32C2-FC58-2D6B-1983-DCB84FB262FF}"/>
          </ac:picMkLst>
        </pc:picChg>
      </pc:sldChg>
      <pc:sldChg chg="modSp add mod setBg">
        <pc:chgData name="Nathaniel Sias" userId="b3adb88a120ebb95" providerId="LiveId" clId="{760A3AE2-319B-4B33-B2CF-3DED73C68CC7}" dt="2024-06-05T23:00:46.213" v="1053" actId="1076"/>
        <pc:sldMkLst>
          <pc:docMk/>
          <pc:sldMk cId="355599665" sldId="285"/>
        </pc:sldMkLst>
        <pc:picChg chg="mod">
          <ac:chgData name="Nathaniel Sias" userId="b3adb88a120ebb95" providerId="LiveId" clId="{760A3AE2-319B-4B33-B2CF-3DED73C68CC7}" dt="2024-06-05T23:00:46.213" v="1053" actId="1076"/>
          <ac:picMkLst>
            <pc:docMk/>
            <pc:sldMk cId="355599665" sldId="285"/>
            <ac:picMk id="15" creationId="{F37F32C2-FC58-2D6B-1983-DCB84FB262FF}"/>
          </ac:picMkLst>
        </pc:picChg>
      </pc:sldChg>
      <pc:sldChg chg="modSp add mod">
        <pc:chgData name="Nathaniel Sias" userId="b3adb88a120ebb95" providerId="LiveId" clId="{760A3AE2-319B-4B33-B2CF-3DED73C68CC7}" dt="2024-06-05T23:02:04.003" v="1065" actId="207"/>
        <pc:sldMkLst>
          <pc:docMk/>
          <pc:sldMk cId="3314712954" sldId="286"/>
        </pc:sldMkLst>
        <pc:spChg chg="mod">
          <ac:chgData name="Nathaniel Sias" userId="b3adb88a120ebb95" providerId="LiveId" clId="{760A3AE2-319B-4B33-B2CF-3DED73C68CC7}" dt="2024-06-05T23:01:30.732" v="1061" actId="20577"/>
          <ac:spMkLst>
            <pc:docMk/>
            <pc:sldMk cId="3314712954" sldId="286"/>
            <ac:spMk id="2" creationId="{BA56D7F4-4B89-AD89-C076-038D54587607}"/>
          </ac:spMkLst>
        </pc:spChg>
        <pc:spChg chg="mod">
          <ac:chgData name="Nathaniel Sias" userId="b3adb88a120ebb95" providerId="LiveId" clId="{760A3AE2-319B-4B33-B2CF-3DED73C68CC7}" dt="2024-06-05T23:02:04.003" v="1065" actId="207"/>
          <ac:spMkLst>
            <pc:docMk/>
            <pc:sldMk cId="3314712954" sldId="286"/>
            <ac:spMk id="3" creationId="{07C11668-414E-52C5-7789-FA308C0180D6}"/>
          </ac:spMkLst>
        </pc:spChg>
        <pc:picChg chg="ord">
          <ac:chgData name="Nathaniel Sias" userId="b3adb88a120ebb95" providerId="LiveId" clId="{760A3AE2-319B-4B33-B2CF-3DED73C68CC7}" dt="2024-06-05T23:01:57.415" v="1064" actId="167"/>
          <ac:picMkLst>
            <pc:docMk/>
            <pc:sldMk cId="3314712954" sldId="286"/>
            <ac:picMk id="6" creationId="{4BDDF31B-84AD-A0E3-C584-CD15DE4808EB}"/>
          </ac:picMkLst>
        </pc:picChg>
      </pc:sldChg>
      <pc:sldChg chg="modSp add mod">
        <pc:chgData name="Nathaniel Sias" userId="b3adb88a120ebb95" providerId="LiveId" clId="{760A3AE2-319B-4B33-B2CF-3DED73C68CC7}" dt="2024-06-05T23:05:09.244" v="1195" actId="207"/>
        <pc:sldMkLst>
          <pc:docMk/>
          <pc:sldMk cId="688458329" sldId="287"/>
        </pc:sldMkLst>
        <pc:spChg chg="mod">
          <ac:chgData name="Nathaniel Sias" userId="b3adb88a120ebb95" providerId="LiveId" clId="{760A3AE2-319B-4B33-B2CF-3DED73C68CC7}" dt="2024-06-05T23:02:34.450" v="1071" actId="20577"/>
          <ac:spMkLst>
            <pc:docMk/>
            <pc:sldMk cId="688458329" sldId="287"/>
            <ac:spMk id="2" creationId="{BA56D7F4-4B89-AD89-C076-038D54587607}"/>
          </ac:spMkLst>
        </pc:spChg>
        <pc:spChg chg="mod">
          <ac:chgData name="Nathaniel Sias" userId="b3adb88a120ebb95" providerId="LiveId" clId="{760A3AE2-319B-4B33-B2CF-3DED73C68CC7}" dt="2024-06-05T23:05:09.244" v="1195" actId="207"/>
          <ac:spMkLst>
            <pc:docMk/>
            <pc:sldMk cId="688458329" sldId="287"/>
            <ac:spMk id="3" creationId="{07C11668-414E-52C5-7789-FA308C0180D6}"/>
          </ac:spMkLst>
        </pc:spChg>
      </pc:sldChg>
      <pc:sldChg chg="add del">
        <pc:chgData name="Nathaniel Sias" userId="b3adb88a120ebb95" providerId="LiveId" clId="{760A3AE2-319B-4B33-B2CF-3DED73C68CC7}" dt="2024-06-05T23:05:13.617" v="1196" actId="47"/>
        <pc:sldMkLst>
          <pc:docMk/>
          <pc:sldMk cId="1622023624" sldId="288"/>
        </pc:sldMkLst>
      </pc:sldChg>
      <pc:sldChg chg="modSp add mod">
        <pc:chgData name="Nathaniel Sias" userId="b3adb88a120ebb95" providerId="LiveId" clId="{760A3AE2-319B-4B33-B2CF-3DED73C68CC7}" dt="2024-06-05T23:04:37.046" v="1194" actId="14100"/>
        <pc:sldMkLst>
          <pc:docMk/>
          <pc:sldMk cId="907415157" sldId="289"/>
        </pc:sldMkLst>
        <pc:spChg chg="mod">
          <ac:chgData name="Nathaniel Sias" userId="b3adb88a120ebb95" providerId="LiveId" clId="{760A3AE2-319B-4B33-B2CF-3DED73C68CC7}" dt="2024-06-05T23:04:37.046" v="1194" actId="14100"/>
          <ac:spMkLst>
            <pc:docMk/>
            <pc:sldMk cId="907415157" sldId="289"/>
            <ac:spMk id="2" creationId="{EBA24E5F-90E4-BEE0-1D94-EEBFAEB79627}"/>
          </ac:spMkLst>
        </pc:spChg>
      </pc:sldChg>
      <pc:sldChg chg="modSp add mod">
        <pc:chgData name="Nathaniel Sias" userId="b3adb88a120ebb95" providerId="LiveId" clId="{760A3AE2-319B-4B33-B2CF-3DED73C68CC7}" dt="2024-06-05T23:05:51.670" v="1250" actId="20577"/>
        <pc:sldMkLst>
          <pc:docMk/>
          <pc:sldMk cId="588542073" sldId="290"/>
        </pc:sldMkLst>
        <pc:spChg chg="mod">
          <ac:chgData name="Nathaniel Sias" userId="b3adb88a120ebb95" providerId="LiveId" clId="{760A3AE2-319B-4B33-B2CF-3DED73C68CC7}" dt="2024-06-05T23:05:51.670" v="1250" actId="20577"/>
          <ac:spMkLst>
            <pc:docMk/>
            <pc:sldMk cId="588542073" sldId="290"/>
            <ac:spMk id="2" creationId="{EBA24E5F-90E4-BEE0-1D94-EEBFAEB79627}"/>
          </ac:spMkLst>
        </pc:spChg>
      </pc:sldChg>
      <pc:sldChg chg="modSp add mod">
        <pc:chgData name="Nathaniel Sias" userId="b3adb88a120ebb95" providerId="LiveId" clId="{760A3AE2-319B-4B33-B2CF-3DED73C68CC7}" dt="2024-06-05T23:06:46.971" v="1273" actId="20577"/>
        <pc:sldMkLst>
          <pc:docMk/>
          <pc:sldMk cId="2083901194" sldId="291"/>
        </pc:sldMkLst>
        <pc:spChg chg="mod">
          <ac:chgData name="Nathaniel Sias" userId="b3adb88a120ebb95" providerId="LiveId" clId="{760A3AE2-319B-4B33-B2CF-3DED73C68CC7}" dt="2024-06-05T23:06:46.971" v="1273" actId="20577"/>
          <ac:spMkLst>
            <pc:docMk/>
            <pc:sldMk cId="2083901194" sldId="291"/>
            <ac:spMk id="2" creationId="{EBA24E5F-90E4-BEE0-1D94-EEBFAEB79627}"/>
          </ac:spMkLst>
        </pc:spChg>
      </pc:sldChg>
      <pc:sldChg chg="modSp add mod">
        <pc:chgData name="Nathaniel Sias" userId="b3adb88a120ebb95" providerId="LiveId" clId="{760A3AE2-319B-4B33-B2CF-3DED73C68CC7}" dt="2024-06-05T23:07:20.836" v="1288" actId="20577"/>
        <pc:sldMkLst>
          <pc:docMk/>
          <pc:sldMk cId="4206468933" sldId="292"/>
        </pc:sldMkLst>
        <pc:spChg chg="mod">
          <ac:chgData name="Nathaniel Sias" userId="b3adb88a120ebb95" providerId="LiveId" clId="{760A3AE2-319B-4B33-B2CF-3DED73C68CC7}" dt="2024-06-05T23:07:20.836" v="1288" actId="20577"/>
          <ac:spMkLst>
            <pc:docMk/>
            <pc:sldMk cId="4206468933" sldId="292"/>
            <ac:spMk id="2" creationId="{EBA24E5F-90E4-BEE0-1D94-EEBFAEB79627}"/>
          </ac:spMkLst>
        </pc:spChg>
      </pc:sldChg>
      <pc:sldChg chg="modSp add mod">
        <pc:chgData name="Nathaniel Sias" userId="b3adb88a120ebb95" providerId="LiveId" clId="{760A3AE2-319B-4B33-B2CF-3DED73C68CC7}" dt="2024-06-05T23:08:22.785" v="1298" actId="115"/>
        <pc:sldMkLst>
          <pc:docMk/>
          <pc:sldMk cId="3010057079" sldId="293"/>
        </pc:sldMkLst>
        <pc:spChg chg="mod">
          <ac:chgData name="Nathaniel Sias" userId="b3adb88a120ebb95" providerId="LiveId" clId="{760A3AE2-319B-4B33-B2CF-3DED73C68CC7}" dt="2024-06-05T23:07:44.328" v="1291"/>
          <ac:spMkLst>
            <pc:docMk/>
            <pc:sldMk cId="3010057079" sldId="293"/>
            <ac:spMk id="2" creationId="{BA56D7F4-4B89-AD89-C076-038D54587607}"/>
          </ac:spMkLst>
        </pc:spChg>
        <pc:spChg chg="mod">
          <ac:chgData name="Nathaniel Sias" userId="b3adb88a120ebb95" providerId="LiveId" clId="{760A3AE2-319B-4B33-B2CF-3DED73C68CC7}" dt="2024-06-05T23:08:22.785" v="1298" actId="115"/>
          <ac:spMkLst>
            <pc:docMk/>
            <pc:sldMk cId="3010057079" sldId="293"/>
            <ac:spMk id="3" creationId="{07C11668-414E-52C5-7789-FA308C0180D6}"/>
          </ac:spMkLst>
        </pc:spChg>
      </pc:sldChg>
      <pc:sldChg chg="modSp add mod">
        <pc:chgData name="Nathaniel Sias" userId="b3adb88a120ebb95" providerId="LiveId" clId="{760A3AE2-319B-4B33-B2CF-3DED73C68CC7}" dt="2024-06-05T23:09:37.783" v="1313" actId="113"/>
        <pc:sldMkLst>
          <pc:docMk/>
          <pc:sldMk cId="142762280" sldId="294"/>
        </pc:sldMkLst>
        <pc:spChg chg="mod">
          <ac:chgData name="Nathaniel Sias" userId="b3adb88a120ebb95" providerId="LiveId" clId="{760A3AE2-319B-4B33-B2CF-3DED73C68CC7}" dt="2024-06-05T23:07:51.041" v="1292"/>
          <ac:spMkLst>
            <pc:docMk/>
            <pc:sldMk cId="142762280" sldId="294"/>
            <ac:spMk id="2" creationId="{BA56D7F4-4B89-AD89-C076-038D54587607}"/>
          </ac:spMkLst>
        </pc:spChg>
        <pc:spChg chg="mod">
          <ac:chgData name="Nathaniel Sias" userId="b3adb88a120ebb95" providerId="LiveId" clId="{760A3AE2-319B-4B33-B2CF-3DED73C68CC7}" dt="2024-06-05T23:09:37.783" v="1313" actId="113"/>
          <ac:spMkLst>
            <pc:docMk/>
            <pc:sldMk cId="142762280" sldId="294"/>
            <ac:spMk id="3" creationId="{07C11668-414E-52C5-7789-FA308C0180D6}"/>
          </ac:spMkLst>
        </pc:spChg>
      </pc:sldChg>
      <pc:sldChg chg="modSp add mod">
        <pc:chgData name="Nathaniel Sias" userId="b3adb88a120ebb95" providerId="LiveId" clId="{760A3AE2-319B-4B33-B2CF-3DED73C68CC7}" dt="2024-06-05T23:10:41.738" v="1384" actId="207"/>
        <pc:sldMkLst>
          <pc:docMk/>
          <pc:sldMk cId="966393643" sldId="295"/>
        </pc:sldMkLst>
        <pc:spChg chg="mod">
          <ac:chgData name="Nathaniel Sias" userId="b3adb88a120ebb95" providerId="LiveId" clId="{760A3AE2-319B-4B33-B2CF-3DED73C68CC7}" dt="2024-06-05T23:10:41.738" v="1384" actId="207"/>
          <ac:spMkLst>
            <pc:docMk/>
            <pc:sldMk cId="966393643" sldId="295"/>
            <ac:spMk id="2" creationId="{EBA24E5F-90E4-BEE0-1D94-EEBFAEB79627}"/>
          </ac:spMkLst>
        </pc:spChg>
      </pc:sldChg>
      <pc:sldChg chg="modSp add mod">
        <pc:chgData name="Nathaniel Sias" userId="b3adb88a120ebb95" providerId="LiveId" clId="{760A3AE2-319B-4B33-B2CF-3DED73C68CC7}" dt="2024-06-05T23:11:18.243" v="1422" actId="207"/>
        <pc:sldMkLst>
          <pc:docMk/>
          <pc:sldMk cId="2877905725" sldId="296"/>
        </pc:sldMkLst>
        <pc:spChg chg="mod">
          <ac:chgData name="Nathaniel Sias" userId="b3adb88a120ebb95" providerId="LiveId" clId="{760A3AE2-319B-4B33-B2CF-3DED73C68CC7}" dt="2024-06-05T23:11:18.243" v="1422" actId="207"/>
          <ac:spMkLst>
            <pc:docMk/>
            <pc:sldMk cId="2877905725" sldId="296"/>
            <ac:spMk id="2" creationId="{EBA24E5F-90E4-BEE0-1D94-EEBFAEB79627}"/>
          </ac:spMkLst>
        </pc:spChg>
      </pc:sldChg>
      <pc:sldChg chg="delSp add setBg delDesignElem">
        <pc:chgData name="Nathaniel Sias" userId="b3adb88a120ebb95" providerId="LiveId" clId="{760A3AE2-319B-4B33-B2CF-3DED73C68CC7}" dt="2024-06-05T23:12:12.481" v="1424"/>
        <pc:sldMkLst>
          <pc:docMk/>
          <pc:sldMk cId="1483120188" sldId="297"/>
        </pc:sldMkLst>
        <pc:spChg chg="del">
          <ac:chgData name="Nathaniel Sias" userId="b3adb88a120ebb95" providerId="LiveId" clId="{760A3AE2-319B-4B33-B2CF-3DED73C68CC7}" dt="2024-06-05T23:12:12.481" v="1424"/>
          <ac:spMkLst>
            <pc:docMk/>
            <pc:sldMk cId="1483120188" sldId="297"/>
            <ac:spMk id="11" creationId="{ECC07320-C2CA-4E29-8481-9D9E143C7788}"/>
          </ac:spMkLst>
        </pc:spChg>
        <pc:spChg chg="del">
          <ac:chgData name="Nathaniel Sias" userId="b3adb88a120ebb95" providerId="LiveId" clId="{760A3AE2-319B-4B33-B2CF-3DED73C68CC7}" dt="2024-06-05T23:12:12.481" v="1424"/>
          <ac:spMkLst>
            <pc:docMk/>
            <pc:sldMk cId="1483120188" sldId="297"/>
            <ac:spMk id="13" creationId="{178FB36B-5BFE-42CA-BC60-1115E0D95EE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3B3EC-A13F-91A6-6B8D-64F4DABE8F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85D6F6-06A6-AAAF-4A9C-0678BDFDB3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3F8A97-DF91-6420-28B4-D32D32F60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80D84-0A0D-4320-9475-23AF4C3D1292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CDDA33-7F6E-E44E-826A-4322AD6ED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9E1A69-ECBF-6CBC-D31B-A3FFCA419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2B2D-C547-410E-869F-041308355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644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F0ECB-19D1-2469-197C-54716F036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230639-C043-C96D-A4D9-C5ADDE5738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169E3C-46DF-4CE2-AD0A-0D0840713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80D84-0A0D-4320-9475-23AF4C3D1292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BE2A5-9543-D641-A917-DB2261150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580B30-2332-C561-613A-1D9ABE129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2B2D-C547-410E-869F-041308355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865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6B262D-4D13-C5F0-19F8-F05D426A1E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3ED8BE-BA21-9D69-0855-5602F0C64B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B0D988-8661-0BC7-5773-D2D955D4D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80D84-0A0D-4320-9475-23AF4C3D1292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709D67-D6B2-02D0-A308-A1D7A49CE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64F69E-D615-24E5-127A-7626A72C1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2B2D-C547-410E-869F-041308355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844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5E48A-90A7-FF40-66B9-66F47999D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ED51C5-E042-917D-3DFB-28543728E9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A9025-3BC3-2D09-7800-B5AF8F6D6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80D84-0A0D-4320-9475-23AF4C3D1292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9CD3A-179A-E1A8-FA46-2229095CA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D6667-EA7D-89FB-3DC8-2C9A2C266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2B2D-C547-410E-869F-041308355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439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1F2D6-7CC2-9FEF-EEAA-6DC64E7A8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098CAD-1980-2A15-69E4-3D2FE90C28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2E38CF-533B-4672-1E0F-2E9F1F164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80D84-0A0D-4320-9475-23AF4C3D1292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3CC1E7-9F2F-B37B-B3CA-DB74A88F9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65E0ED-EFAB-72C9-AE2A-55BF91514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2B2D-C547-410E-869F-041308355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501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81476-C665-7315-DACD-CDA23EE4E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AE7C8-DB7E-4DAD-52DA-0C958D15C0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397F61-EDB9-FF03-4597-3180163E6D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CE77C6-18B9-0236-18A8-DEFB72E6E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80D84-0A0D-4320-9475-23AF4C3D1292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BF3B7E-21DB-5243-75A3-EE023F01B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4CEDE0-61D7-E333-122C-99F772894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2B2D-C547-410E-869F-041308355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513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48019-F4B2-A252-7649-AA35E16F8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B2ECA0-0B2A-7022-1BBF-A582B5461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B52275-62C5-9DF1-160F-818F0AEED6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7D7F13-9DA4-C4AD-8454-F6A1BAED7B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FD0FF4-A025-DF49-0CC0-7780A4BB4A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7E1046-6518-8A09-6B2B-F748FE8B6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80D84-0A0D-4320-9475-23AF4C3D1292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C06371-7E3E-E972-9114-26D6E278B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7EF11D-07B2-C859-9E07-5795D9D4A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2B2D-C547-410E-869F-041308355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178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0F32C-7F22-CA04-E8CF-680FFA8A5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C86699-55AC-334E-C987-91BC9DF5A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80D84-0A0D-4320-9475-23AF4C3D1292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222BFF-6F2C-963C-38AE-5E323888A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FF9975-FD42-951E-E0A1-7B7F8334F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2B2D-C547-410E-869F-041308355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533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151517-AA57-7B61-5E67-F107BBCCF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80D84-0A0D-4320-9475-23AF4C3D1292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5ADCCF-13B1-D18E-101E-B7D057A70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E1FAF0-A703-B3EC-48AF-787ED3048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2B2D-C547-410E-869F-041308355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562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4C288-A8CA-B7EA-B3F7-799D83FE9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3FB42-28DA-8CB0-61CE-DB0710ED03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947BBC-9368-6990-6DBA-3D040E35E0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4D9E44-CDAD-E5EB-C760-3293A426D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80D84-0A0D-4320-9475-23AF4C3D1292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11847A-0F10-3101-C59D-6B8B40C06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40AE55-BB7C-794E-0D4C-F8204B282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2B2D-C547-410E-869F-041308355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287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AE977-64A7-7251-8D59-815C51AC7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56CA5C-4602-6E93-E685-15B34B2774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1D2F5C-7419-5A1F-D133-330E1147A2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18ABC5-9B79-29F1-362B-80ADC0FA1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80D84-0A0D-4320-9475-23AF4C3D1292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063F9A-2245-348E-73DB-B1C3EA170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C666E5-5469-5295-867B-1F07F7DD7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2B2D-C547-410E-869F-041308355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593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ED4B32-2D40-50EC-DA1F-C4855241A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1CF369-E274-F69B-AE6A-8F536A1826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C7807A-8614-5193-AB0A-D6A78B609E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80D84-0A0D-4320-9475-23AF4C3D1292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DAA3C-72B0-0166-0AFF-3A8BD029DD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852513-1CD4-BFD0-3728-FAE0BE9E39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02B2D-C547-410E-869F-041308355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6266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ainting of a person sitting on a rock surrounded by people&#10;&#10;Description automatically generated">
            <a:extLst>
              <a:ext uri="{FF2B5EF4-FFF2-40B4-BE49-F238E27FC236}">
                <a16:creationId xmlns:a16="http://schemas.microsoft.com/office/drawing/2014/main" id="{993E209B-F963-E9EA-3C7E-4CC76CDCD4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9"/>
          <a:stretch/>
        </p:blipFill>
        <p:spPr>
          <a:xfrm>
            <a:off x="3533489" y="-10"/>
            <a:ext cx="9669642" cy="685799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9D6C819-2A95-1B51-77CA-E9774B998520}"/>
              </a:ext>
            </a:extLst>
          </p:cNvPr>
          <p:cNvSpPr/>
          <p:nvPr/>
        </p:nvSpPr>
        <p:spPr>
          <a:xfrm>
            <a:off x="-1" y="0"/>
            <a:ext cx="10459453" cy="6857990"/>
          </a:xfrm>
          <a:prstGeom prst="rect">
            <a:avLst/>
          </a:prstGeom>
          <a:gradFill flip="none" rotWithShape="1">
            <a:gsLst>
              <a:gs pos="87000">
                <a:srgbClr val="000000">
                  <a:alpha val="37000"/>
                </a:srgbClr>
              </a:gs>
              <a:gs pos="71000">
                <a:srgbClr val="000000">
                  <a:alpha val="82000"/>
                </a:srgbClr>
              </a:gs>
              <a:gs pos="22000">
                <a:schemeClr val="bg1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BDE727-479E-A12E-7BC6-0C0B1743D4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6942" y="882316"/>
            <a:ext cx="11646089" cy="5759115"/>
          </a:xfrm>
          <a:noFill/>
        </p:spPr>
        <p:txBody>
          <a:bodyPr anchor="t">
            <a:noAutofit/>
          </a:bodyPr>
          <a:lstStyle/>
          <a:p>
            <a:pPr algn="l"/>
            <a:r>
              <a:rPr lang="en-US" sz="7200" dirty="0">
                <a:latin typeface="Abadi Extra Light" panose="020B0204020104020204" pitchFamily="34" charset="0"/>
              </a:rPr>
              <a:t>Mistakes &amp; Decisions</a:t>
            </a:r>
            <a:br>
              <a:rPr lang="en-US" sz="7200" dirty="0">
                <a:latin typeface="Aptos ExtraBold" panose="020F0502020204030204" pitchFamily="34" charset="0"/>
              </a:rPr>
            </a:br>
            <a:r>
              <a:rPr lang="en-US" sz="9600" dirty="0">
                <a:latin typeface="Aharoni" panose="02010803020104030203" pitchFamily="2" charset="-79"/>
                <a:cs typeface="Aharoni" panose="02010803020104030203" pitchFamily="2" charset="-79"/>
              </a:rPr>
              <a:t>Where Grace </a:t>
            </a:r>
            <a:br>
              <a:rPr lang="en-US" sz="96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9600" dirty="0">
                <a:latin typeface="Aharoni" panose="02010803020104030203" pitchFamily="2" charset="-79"/>
                <a:cs typeface="Aharoni" panose="02010803020104030203" pitchFamily="2" charset="-79"/>
              </a:rPr>
              <a:t>Begins </a:t>
            </a:r>
            <a:br>
              <a:rPr lang="en-US" sz="96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9600" dirty="0">
                <a:latin typeface="Aharoni" panose="02010803020104030203" pitchFamily="2" charset="-79"/>
                <a:cs typeface="Aharoni" panose="02010803020104030203" pitchFamily="2" charset="-79"/>
              </a:rPr>
              <a:t>and Ends</a:t>
            </a:r>
            <a:endParaRPr lang="en-US" sz="7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30982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in a suit and tie&#10;&#10;Description automatically generated">
            <a:extLst>
              <a:ext uri="{FF2B5EF4-FFF2-40B4-BE49-F238E27FC236}">
                <a16:creationId xmlns:a16="http://schemas.microsoft.com/office/drawing/2014/main" id="{4BDDF31B-84AD-A0E3-C584-CD15DE4808E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0"/>
                    </a14:imgEffect>
                    <a14:imgEffect>
                      <a14:saturation sat="400000"/>
                    </a14:imgEffect>
                    <a14:imgEffect>
                      <a14:brightnessContrast bright="-49000" contras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381" y="5288777"/>
            <a:ext cx="1424619" cy="15692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56D7F4-4B89-AD89-C076-038D54587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942" y="0"/>
            <a:ext cx="10947575" cy="923330"/>
          </a:xfrm>
        </p:spPr>
        <p:txBody>
          <a:bodyPr>
            <a:normAutofit/>
          </a:bodyPr>
          <a:lstStyle/>
          <a:p>
            <a:r>
              <a:rPr lang="en-US" sz="5000" dirty="0">
                <a:latin typeface="Aptos ExtraBold" panose="020B0004020202020204" pitchFamily="34" charset="0"/>
              </a:rPr>
              <a:t>65-0427 Does God Change His Mind?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C11668-414E-52C5-7789-FA308C0180D6}"/>
              </a:ext>
            </a:extLst>
          </p:cNvPr>
          <p:cNvSpPr txBox="1"/>
          <p:nvPr/>
        </p:nvSpPr>
        <p:spPr>
          <a:xfrm>
            <a:off x="245943" y="708990"/>
            <a:ext cx="1194605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effectLst/>
              </a:rPr>
              <a:t>… the </a:t>
            </a:r>
            <a:r>
              <a:rPr lang="en-US" sz="720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Holy Spirit condemning it, right quickly like that, like Ananias and Sapphira. And we’re missing something.</a:t>
            </a:r>
            <a:endParaRPr lang="en-US" sz="7200" dirty="0">
              <a:solidFill>
                <a:schemeClr val="accent2">
                  <a:lumMod val="40000"/>
                  <a:lumOff val="60000"/>
                </a:schemeClr>
              </a:solidFill>
              <a:latin typeface="Aptos Display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229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24E5F-90E4-BEE0-1D94-EEBFAEB79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11" y="2308072"/>
            <a:ext cx="11988099" cy="1406284"/>
          </a:xfrm>
        </p:spPr>
        <p:txBody>
          <a:bodyPr>
            <a:noAutofit/>
          </a:bodyPr>
          <a:lstStyle/>
          <a:p>
            <a:pPr algn="ctr"/>
            <a:r>
              <a:rPr lang="en-US" sz="9600" dirty="0">
                <a:latin typeface="Aptos Display" panose="020B0004020202020204" pitchFamily="34" charset="0"/>
              </a:rPr>
              <a:t>EPHESIANS 6 : 12 - 13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0230DE-6CB3-9934-FBDA-08EFC4080BD3}"/>
              </a:ext>
            </a:extLst>
          </p:cNvPr>
          <p:cNvSpPr txBox="1"/>
          <p:nvPr/>
        </p:nvSpPr>
        <p:spPr>
          <a:xfrm>
            <a:off x="113511" y="3815255"/>
            <a:ext cx="119880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badi Extra Light" panose="020B0204020104020204" pitchFamily="34" charset="0"/>
              </a:rPr>
              <a:t>. . . we wrestle not . . .</a:t>
            </a:r>
          </a:p>
        </p:txBody>
      </p:sp>
      <p:pic>
        <p:nvPicPr>
          <p:cNvPr id="6" name="Graphic 5" descr="Open book outline">
            <a:extLst>
              <a:ext uri="{FF2B5EF4-FFF2-40B4-BE49-F238E27FC236}">
                <a16:creationId xmlns:a16="http://schemas.microsoft.com/office/drawing/2014/main" id="{5EAD6B3F-A60F-0949-0CEF-87623AF670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24015" y="4586189"/>
            <a:ext cx="1543970" cy="1543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426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6D7F4-4B89-AD89-C076-038D54587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942" y="0"/>
            <a:ext cx="11773688" cy="1149178"/>
          </a:xfrm>
        </p:spPr>
        <p:txBody>
          <a:bodyPr>
            <a:normAutofit/>
          </a:bodyPr>
          <a:lstStyle/>
          <a:p>
            <a:r>
              <a:rPr lang="en-US" sz="6600" dirty="0">
                <a:latin typeface="Aptos ExtraBold" panose="020B0004020202020204" pitchFamily="34" charset="0"/>
              </a:rPr>
              <a:t>AMOS 3 : 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C11668-414E-52C5-7789-FA308C0180D6}"/>
              </a:ext>
            </a:extLst>
          </p:cNvPr>
          <p:cNvSpPr txBox="1"/>
          <p:nvPr/>
        </p:nvSpPr>
        <p:spPr>
          <a:xfrm>
            <a:off x="114562" y="948658"/>
            <a:ext cx="1161603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Aptos Display" panose="020B0004020202020204" pitchFamily="34" charset="0"/>
              </a:rPr>
              <a:t>Can two walk together, except they be agreed?</a:t>
            </a:r>
          </a:p>
        </p:txBody>
      </p:sp>
      <p:pic>
        <p:nvPicPr>
          <p:cNvPr id="5" name="Graphic 4" descr="Open book outline">
            <a:extLst>
              <a:ext uri="{FF2B5EF4-FFF2-40B4-BE49-F238E27FC236}">
                <a16:creationId xmlns:a16="http://schemas.microsoft.com/office/drawing/2014/main" id="{10BA6CCC-BFB3-0EA1-2A7E-89DCDF2986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17995" y="-1"/>
            <a:ext cx="1059443" cy="105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1676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24E5F-90E4-BEE0-1D94-EEBFAEB79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11" y="593125"/>
            <a:ext cx="11988099" cy="5313405"/>
          </a:xfrm>
        </p:spPr>
        <p:txBody>
          <a:bodyPr>
            <a:noAutofit/>
          </a:bodyPr>
          <a:lstStyle/>
          <a:p>
            <a:pPr algn="ctr"/>
            <a:r>
              <a:rPr lang="en-US" sz="11500" dirty="0">
                <a:latin typeface="Aptos Display" panose="020B0004020202020204" pitchFamily="34" charset="0"/>
              </a:rPr>
              <a:t>Mistakes </a:t>
            </a:r>
            <a:br>
              <a:rPr lang="en-US" sz="11500" dirty="0">
                <a:latin typeface="Aptos Display" panose="020B0004020202020204" pitchFamily="34" charset="0"/>
              </a:rPr>
            </a:br>
            <a:r>
              <a:rPr lang="en-US" sz="11500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ptos Display" panose="020B0004020202020204" pitchFamily="34" charset="0"/>
              </a:rPr>
              <a:t>vs</a:t>
            </a:r>
            <a:r>
              <a:rPr lang="en-US" sz="11500" dirty="0">
                <a:solidFill>
                  <a:schemeClr val="accent2">
                    <a:lumMod val="40000"/>
                    <a:lumOff val="60000"/>
                  </a:schemeClr>
                </a:solidFill>
                <a:latin typeface="Aptos Display" panose="020B0004020202020204" pitchFamily="34" charset="0"/>
              </a:rPr>
              <a:t> </a:t>
            </a:r>
            <a:br>
              <a:rPr lang="en-US" sz="11500" dirty="0">
                <a:latin typeface="Aptos Display" panose="020B0004020202020204" pitchFamily="34" charset="0"/>
              </a:rPr>
            </a:br>
            <a:r>
              <a:rPr lang="en-US" sz="11500" dirty="0">
                <a:latin typeface="Aptos Display" panose="020B0004020202020204" pitchFamily="34" charset="0"/>
              </a:rPr>
              <a:t>Decisions</a:t>
            </a:r>
          </a:p>
        </p:txBody>
      </p:sp>
    </p:spTree>
    <p:extLst>
      <p:ext uri="{BB962C8B-B14F-4D97-AF65-F5344CB8AC3E}">
        <p14:creationId xmlns:p14="http://schemas.microsoft.com/office/powerpoint/2010/main" val="20595805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462D58EA-A865-08C7-C5AC-1B5E00F3AA29}"/>
              </a:ext>
            </a:extLst>
          </p:cNvPr>
          <p:cNvSpPr/>
          <p:nvPr/>
        </p:nvSpPr>
        <p:spPr>
          <a:xfrm>
            <a:off x="211476" y="306264"/>
            <a:ext cx="6665818" cy="6245471"/>
          </a:xfrm>
          <a:prstGeom prst="ellipse">
            <a:avLst/>
          </a:prstGeom>
          <a:solidFill>
            <a:schemeClr val="tx1"/>
          </a:solidFill>
          <a:ln w="2540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chemeClr val="bg1"/>
                </a:solidFill>
              </a:rPr>
              <a:t>Your </a:t>
            </a:r>
          </a:p>
          <a:p>
            <a:pPr algn="ctr"/>
            <a:r>
              <a:rPr lang="en-US" sz="8800" dirty="0">
                <a:solidFill>
                  <a:schemeClr val="bg1"/>
                </a:solidFill>
              </a:rPr>
              <a:t>Life</a:t>
            </a:r>
          </a:p>
        </p:txBody>
      </p:sp>
      <p:pic>
        <p:nvPicPr>
          <p:cNvPr id="15" name="Graphic 14" descr="Wolf with solid fill">
            <a:extLst>
              <a:ext uri="{FF2B5EF4-FFF2-40B4-BE49-F238E27FC236}">
                <a16:creationId xmlns:a16="http://schemas.microsoft.com/office/drawing/2014/main" id="{F37F32C2-FC58-2D6B-1983-DCB84FB262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7465648" y="1294205"/>
            <a:ext cx="4232623" cy="3959810"/>
          </a:xfrm>
          <a:prstGeom prst="rect">
            <a:avLst/>
          </a:prstGeom>
        </p:spPr>
      </p:pic>
      <p:pic>
        <p:nvPicPr>
          <p:cNvPr id="13" name="Graphic 12" descr="Sheep with solid fill">
            <a:extLst>
              <a:ext uri="{FF2B5EF4-FFF2-40B4-BE49-F238E27FC236}">
                <a16:creationId xmlns:a16="http://schemas.microsoft.com/office/drawing/2014/main" id="{7F779420-8638-A3E6-D77C-2D5A7F6C68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6877294" y="708671"/>
            <a:ext cx="5149515" cy="514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5038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462D58EA-A865-08C7-C5AC-1B5E00F3AA29}"/>
              </a:ext>
            </a:extLst>
          </p:cNvPr>
          <p:cNvSpPr/>
          <p:nvPr/>
        </p:nvSpPr>
        <p:spPr>
          <a:xfrm>
            <a:off x="211476" y="306264"/>
            <a:ext cx="6665818" cy="6245471"/>
          </a:xfrm>
          <a:prstGeom prst="ellipse">
            <a:avLst/>
          </a:prstGeom>
          <a:solidFill>
            <a:schemeClr val="tx1"/>
          </a:solidFill>
          <a:ln w="2540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chemeClr val="bg1"/>
                </a:solidFill>
              </a:rPr>
              <a:t>Your </a:t>
            </a:r>
          </a:p>
          <a:p>
            <a:pPr algn="ctr"/>
            <a:r>
              <a:rPr lang="en-US" sz="8800" dirty="0">
                <a:solidFill>
                  <a:schemeClr val="bg1"/>
                </a:solidFill>
              </a:rPr>
              <a:t>Life</a:t>
            </a:r>
          </a:p>
        </p:txBody>
      </p:sp>
      <p:pic>
        <p:nvPicPr>
          <p:cNvPr id="15" name="Graphic 14" descr="Wolf with solid fill">
            <a:extLst>
              <a:ext uri="{FF2B5EF4-FFF2-40B4-BE49-F238E27FC236}">
                <a16:creationId xmlns:a16="http://schemas.microsoft.com/office/drawing/2014/main" id="{F37F32C2-FC58-2D6B-1983-DCB84FB262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4524740" y="1084140"/>
            <a:ext cx="4232623" cy="3959810"/>
          </a:xfrm>
          <a:prstGeom prst="rect">
            <a:avLst/>
          </a:prstGeom>
        </p:spPr>
      </p:pic>
      <p:pic>
        <p:nvPicPr>
          <p:cNvPr id="13" name="Graphic 12" descr="Sheep with solid fill">
            <a:extLst>
              <a:ext uri="{FF2B5EF4-FFF2-40B4-BE49-F238E27FC236}">
                <a16:creationId xmlns:a16="http://schemas.microsoft.com/office/drawing/2014/main" id="{7F779420-8638-A3E6-D77C-2D5A7F6C68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3936386" y="498606"/>
            <a:ext cx="5149515" cy="514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3581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462D58EA-A865-08C7-C5AC-1B5E00F3AA29}"/>
              </a:ext>
            </a:extLst>
          </p:cNvPr>
          <p:cNvSpPr/>
          <p:nvPr/>
        </p:nvSpPr>
        <p:spPr>
          <a:xfrm>
            <a:off x="211476" y="306264"/>
            <a:ext cx="6665818" cy="6245471"/>
          </a:xfrm>
          <a:prstGeom prst="ellipse">
            <a:avLst/>
          </a:prstGeom>
          <a:solidFill>
            <a:schemeClr val="tx1"/>
          </a:solidFill>
          <a:ln w="2540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chemeClr val="bg1"/>
                </a:solidFill>
              </a:rPr>
              <a:t>Your </a:t>
            </a:r>
          </a:p>
          <a:p>
            <a:pPr algn="ctr"/>
            <a:r>
              <a:rPr lang="en-US" sz="8800" dirty="0">
                <a:solidFill>
                  <a:schemeClr val="bg1"/>
                </a:solidFill>
              </a:rPr>
              <a:t>Life</a:t>
            </a:r>
          </a:p>
        </p:txBody>
      </p:sp>
      <p:pic>
        <p:nvPicPr>
          <p:cNvPr id="15" name="Graphic 14" descr="Wolf with solid fill">
            <a:extLst>
              <a:ext uri="{FF2B5EF4-FFF2-40B4-BE49-F238E27FC236}">
                <a16:creationId xmlns:a16="http://schemas.microsoft.com/office/drawing/2014/main" id="{F37F32C2-FC58-2D6B-1983-DCB84FB262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4524740" y="1084140"/>
            <a:ext cx="4232623" cy="3959810"/>
          </a:xfrm>
          <a:prstGeom prst="rect">
            <a:avLst/>
          </a:prstGeom>
        </p:spPr>
      </p:pic>
      <p:pic>
        <p:nvPicPr>
          <p:cNvPr id="13" name="Graphic 12" descr="Sheep with solid fill">
            <a:extLst>
              <a:ext uri="{FF2B5EF4-FFF2-40B4-BE49-F238E27FC236}">
                <a16:creationId xmlns:a16="http://schemas.microsoft.com/office/drawing/2014/main" id="{7F779420-8638-A3E6-D77C-2D5A7F6C68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3936386" y="498606"/>
            <a:ext cx="5149515" cy="514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2904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462D58EA-A865-08C7-C5AC-1B5E00F3AA29}"/>
              </a:ext>
            </a:extLst>
          </p:cNvPr>
          <p:cNvSpPr/>
          <p:nvPr/>
        </p:nvSpPr>
        <p:spPr>
          <a:xfrm>
            <a:off x="211476" y="306264"/>
            <a:ext cx="6665818" cy="6245471"/>
          </a:xfrm>
          <a:prstGeom prst="ellipse">
            <a:avLst/>
          </a:prstGeom>
          <a:solidFill>
            <a:schemeClr val="tx1"/>
          </a:solidFill>
          <a:ln w="2540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chemeClr val="bg1"/>
                </a:solidFill>
              </a:rPr>
              <a:t>Your </a:t>
            </a:r>
          </a:p>
          <a:p>
            <a:pPr algn="ctr"/>
            <a:r>
              <a:rPr lang="en-US" sz="8800" dirty="0">
                <a:solidFill>
                  <a:schemeClr val="bg1"/>
                </a:solidFill>
              </a:rPr>
              <a:t>Life</a:t>
            </a:r>
          </a:p>
        </p:txBody>
      </p:sp>
      <p:pic>
        <p:nvPicPr>
          <p:cNvPr id="15" name="Graphic 14" descr="Wolf with solid fill">
            <a:extLst>
              <a:ext uri="{FF2B5EF4-FFF2-40B4-BE49-F238E27FC236}">
                <a16:creationId xmlns:a16="http://schemas.microsoft.com/office/drawing/2014/main" id="{F37F32C2-FC58-2D6B-1983-DCB84FB262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4524740" y="1084140"/>
            <a:ext cx="4232623" cy="3959810"/>
          </a:xfrm>
          <a:prstGeom prst="rect">
            <a:avLst/>
          </a:prstGeom>
        </p:spPr>
      </p:pic>
      <p:pic>
        <p:nvPicPr>
          <p:cNvPr id="13" name="Graphic 12" descr="Sheep with solid fill">
            <a:extLst>
              <a:ext uri="{FF2B5EF4-FFF2-40B4-BE49-F238E27FC236}">
                <a16:creationId xmlns:a16="http://schemas.microsoft.com/office/drawing/2014/main" id="{7F779420-8638-A3E6-D77C-2D5A7F6C68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3936386" y="498606"/>
            <a:ext cx="5149515" cy="514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1691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462D58EA-A865-08C7-C5AC-1B5E00F3AA29}"/>
              </a:ext>
            </a:extLst>
          </p:cNvPr>
          <p:cNvSpPr/>
          <p:nvPr/>
        </p:nvSpPr>
        <p:spPr>
          <a:xfrm>
            <a:off x="211476" y="306264"/>
            <a:ext cx="6665818" cy="6245471"/>
          </a:xfrm>
          <a:prstGeom prst="ellipse">
            <a:avLst/>
          </a:prstGeom>
          <a:solidFill>
            <a:schemeClr val="tx1"/>
          </a:solidFill>
          <a:ln w="2540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chemeClr val="bg1"/>
                </a:solidFill>
              </a:rPr>
              <a:t>Your </a:t>
            </a:r>
          </a:p>
          <a:p>
            <a:pPr algn="ctr"/>
            <a:r>
              <a:rPr lang="en-US" sz="8800" dirty="0">
                <a:solidFill>
                  <a:schemeClr val="bg1"/>
                </a:solidFill>
              </a:rPr>
              <a:t>Life</a:t>
            </a:r>
          </a:p>
        </p:txBody>
      </p:sp>
      <p:pic>
        <p:nvPicPr>
          <p:cNvPr id="15" name="Graphic 14" descr="Wolf with solid fill">
            <a:extLst>
              <a:ext uri="{FF2B5EF4-FFF2-40B4-BE49-F238E27FC236}">
                <a16:creationId xmlns:a16="http://schemas.microsoft.com/office/drawing/2014/main" id="{F37F32C2-FC58-2D6B-1983-DCB84FB262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4524740" y="1084140"/>
            <a:ext cx="4232623" cy="3959810"/>
          </a:xfrm>
          <a:prstGeom prst="rect">
            <a:avLst/>
          </a:prstGeom>
        </p:spPr>
      </p:pic>
      <p:pic>
        <p:nvPicPr>
          <p:cNvPr id="13" name="Graphic 12" descr="Sheep with solid fill">
            <a:extLst>
              <a:ext uri="{FF2B5EF4-FFF2-40B4-BE49-F238E27FC236}">
                <a16:creationId xmlns:a16="http://schemas.microsoft.com/office/drawing/2014/main" id="{7F779420-8638-A3E6-D77C-2D5A7F6C68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3936386" y="498606"/>
            <a:ext cx="5149515" cy="514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6179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462D58EA-A865-08C7-C5AC-1B5E00F3AA29}"/>
              </a:ext>
            </a:extLst>
          </p:cNvPr>
          <p:cNvSpPr/>
          <p:nvPr/>
        </p:nvSpPr>
        <p:spPr>
          <a:xfrm>
            <a:off x="211476" y="306264"/>
            <a:ext cx="6665818" cy="6245471"/>
          </a:xfrm>
          <a:prstGeom prst="ellipse">
            <a:avLst/>
          </a:prstGeom>
          <a:solidFill>
            <a:schemeClr val="tx1"/>
          </a:solidFill>
          <a:ln w="2540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chemeClr val="bg1"/>
                </a:solidFill>
              </a:rPr>
              <a:t>Your </a:t>
            </a:r>
          </a:p>
          <a:p>
            <a:pPr algn="ctr"/>
            <a:r>
              <a:rPr lang="en-US" sz="8800" dirty="0">
                <a:solidFill>
                  <a:schemeClr val="bg1"/>
                </a:solidFill>
              </a:rPr>
              <a:t>Life</a:t>
            </a:r>
          </a:p>
        </p:txBody>
      </p:sp>
      <p:pic>
        <p:nvPicPr>
          <p:cNvPr id="15" name="Graphic 14" descr="Wolf with solid fill">
            <a:extLst>
              <a:ext uri="{FF2B5EF4-FFF2-40B4-BE49-F238E27FC236}">
                <a16:creationId xmlns:a16="http://schemas.microsoft.com/office/drawing/2014/main" id="{F37F32C2-FC58-2D6B-1983-DCB84FB262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4524740" y="1084140"/>
            <a:ext cx="4232623" cy="3959810"/>
          </a:xfrm>
          <a:prstGeom prst="rect">
            <a:avLst/>
          </a:prstGeom>
        </p:spPr>
      </p:pic>
      <p:pic>
        <p:nvPicPr>
          <p:cNvPr id="13" name="Graphic 12" descr="Sheep with solid fill">
            <a:extLst>
              <a:ext uri="{FF2B5EF4-FFF2-40B4-BE49-F238E27FC236}">
                <a16:creationId xmlns:a16="http://schemas.microsoft.com/office/drawing/2014/main" id="{7F779420-8638-A3E6-D77C-2D5A7F6C68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3936386" y="498606"/>
            <a:ext cx="5149515" cy="514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964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24E5F-90E4-BEE0-1D94-EEBFAEB79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11" y="2308072"/>
            <a:ext cx="11988099" cy="1406284"/>
          </a:xfrm>
        </p:spPr>
        <p:txBody>
          <a:bodyPr>
            <a:noAutofit/>
          </a:bodyPr>
          <a:lstStyle/>
          <a:p>
            <a:pPr algn="ctr"/>
            <a:r>
              <a:rPr lang="en-US" sz="9600" dirty="0">
                <a:latin typeface="Aptos Display" panose="020B0004020202020204" pitchFamily="34" charset="0"/>
              </a:rPr>
              <a:t>ACTS 5 : 1 - 16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0230DE-6CB3-9934-FBDA-08EFC4080BD3}"/>
              </a:ext>
            </a:extLst>
          </p:cNvPr>
          <p:cNvSpPr txBox="1"/>
          <p:nvPr/>
        </p:nvSpPr>
        <p:spPr>
          <a:xfrm>
            <a:off x="113511" y="3815255"/>
            <a:ext cx="119880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badi Extra Light" panose="020B0204020104020204" pitchFamily="34" charset="0"/>
              </a:rPr>
              <a:t>. . . a clean church . . .</a:t>
            </a:r>
          </a:p>
        </p:txBody>
      </p:sp>
      <p:pic>
        <p:nvPicPr>
          <p:cNvPr id="6" name="Graphic 5" descr="Open book outline">
            <a:extLst>
              <a:ext uri="{FF2B5EF4-FFF2-40B4-BE49-F238E27FC236}">
                <a16:creationId xmlns:a16="http://schemas.microsoft.com/office/drawing/2014/main" id="{5EAD6B3F-A60F-0949-0CEF-87623AF670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24015" y="4586189"/>
            <a:ext cx="1543970" cy="1543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1998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462D58EA-A865-08C7-C5AC-1B5E00F3AA29}"/>
              </a:ext>
            </a:extLst>
          </p:cNvPr>
          <p:cNvSpPr/>
          <p:nvPr/>
        </p:nvSpPr>
        <p:spPr>
          <a:xfrm>
            <a:off x="211476" y="306264"/>
            <a:ext cx="6665818" cy="6245471"/>
          </a:xfrm>
          <a:prstGeom prst="ellipse">
            <a:avLst/>
          </a:prstGeom>
          <a:solidFill>
            <a:schemeClr val="tx1"/>
          </a:solidFill>
          <a:ln w="2540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chemeClr val="bg1"/>
                </a:solidFill>
              </a:rPr>
              <a:t>Your </a:t>
            </a:r>
          </a:p>
          <a:p>
            <a:pPr algn="ctr"/>
            <a:r>
              <a:rPr lang="en-US" sz="8800" dirty="0">
                <a:solidFill>
                  <a:schemeClr val="bg1"/>
                </a:solidFill>
              </a:rPr>
              <a:t>Life</a:t>
            </a:r>
          </a:p>
        </p:txBody>
      </p:sp>
      <p:pic>
        <p:nvPicPr>
          <p:cNvPr id="15" name="Graphic 14" descr="Wolf with solid fill">
            <a:extLst>
              <a:ext uri="{FF2B5EF4-FFF2-40B4-BE49-F238E27FC236}">
                <a16:creationId xmlns:a16="http://schemas.microsoft.com/office/drawing/2014/main" id="{F37F32C2-FC58-2D6B-1983-DCB84FB262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4524740" y="1084140"/>
            <a:ext cx="4232623" cy="395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4061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462D58EA-A865-08C7-C5AC-1B5E00F3AA29}"/>
              </a:ext>
            </a:extLst>
          </p:cNvPr>
          <p:cNvSpPr/>
          <p:nvPr/>
        </p:nvSpPr>
        <p:spPr>
          <a:xfrm>
            <a:off x="211476" y="306264"/>
            <a:ext cx="6665818" cy="6245471"/>
          </a:xfrm>
          <a:prstGeom prst="ellipse">
            <a:avLst/>
          </a:prstGeom>
          <a:solidFill>
            <a:schemeClr val="tx1"/>
          </a:solidFill>
          <a:ln w="2540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chemeClr val="bg1"/>
                </a:solidFill>
              </a:rPr>
              <a:t>Your </a:t>
            </a:r>
          </a:p>
          <a:p>
            <a:pPr algn="ctr"/>
            <a:r>
              <a:rPr lang="en-US" sz="8800" dirty="0">
                <a:solidFill>
                  <a:schemeClr val="bg1"/>
                </a:solidFill>
              </a:rPr>
              <a:t>Life</a:t>
            </a:r>
          </a:p>
        </p:txBody>
      </p:sp>
      <p:pic>
        <p:nvPicPr>
          <p:cNvPr id="15" name="Graphic 14" descr="Wolf with solid fill">
            <a:extLst>
              <a:ext uri="{FF2B5EF4-FFF2-40B4-BE49-F238E27FC236}">
                <a16:creationId xmlns:a16="http://schemas.microsoft.com/office/drawing/2014/main" id="{F37F32C2-FC58-2D6B-1983-DCB84FB262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6321456" y="923719"/>
            <a:ext cx="4232623" cy="395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996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462D58EA-A865-08C7-C5AC-1B5E00F3AA29}"/>
              </a:ext>
            </a:extLst>
          </p:cNvPr>
          <p:cNvSpPr/>
          <p:nvPr/>
        </p:nvSpPr>
        <p:spPr>
          <a:xfrm>
            <a:off x="211476" y="306264"/>
            <a:ext cx="6665818" cy="6245471"/>
          </a:xfrm>
          <a:prstGeom prst="ellipse">
            <a:avLst/>
          </a:prstGeom>
          <a:solidFill>
            <a:schemeClr val="tx1"/>
          </a:solidFill>
          <a:ln w="2540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chemeClr val="bg1"/>
                </a:solidFill>
              </a:rPr>
              <a:t>Your </a:t>
            </a:r>
          </a:p>
          <a:p>
            <a:pPr algn="ctr"/>
            <a:r>
              <a:rPr lang="en-US" sz="8800" dirty="0">
                <a:solidFill>
                  <a:schemeClr val="bg1"/>
                </a:solidFill>
              </a:rPr>
              <a:t>Life</a:t>
            </a:r>
          </a:p>
        </p:txBody>
      </p:sp>
      <p:pic>
        <p:nvPicPr>
          <p:cNvPr id="15" name="Graphic 14" descr="Wolf with solid fill">
            <a:extLst>
              <a:ext uri="{FF2B5EF4-FFF2-40B4-BE49-F238E27FC236}">
                <a16:creationId xmlns:a16="http://schemas.microsoft.com/office/drawing/2014/main" id="{F37F32C2-FC58-2D6B-1983-DCB84FB262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8171500" y="699352"/>
            <a:ext cx="4232623" cy="3959810"/>
          </a:xfrm>
          <a:prstGeom prst="rect">
            <a:avLst/>
          </a:prstGeom>
        </p:spPr>
      </p:pic>
      <p:pic>
        <p:nvPicPr>
          <p:cNvPr id="13" name="Graphic 12" descr="Sheep with solid fill">
            <a:extLst>
              <a:ext uri="{FF2B5EF4-FFF2-40B4-BE49-F238E27FC236}">
                <a16:creationId xmlns:a16="http://schemas.microsoft.com/office/drawing/2014/main" id="{7F779420-8638-A3E6-D77C-2D5A7F6C68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3797209" y="699352"/>
            <a:ext cx="5149515" cy="514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1274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24E5F-90E4-BEE0-1D94-EEBFAEB79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11" y="593125"/>
            <a:ext cx="11988099" cy="3323967"/>
          </a:xfrm>
        </p:spPr>
        <p:txBody>
          <a:bodyPr>
            <a:noAutofit/>
          </a:bodyPr>
          <a:lstStyle/>
          <a:p>
            <a:pPr algn="ctr"/>
            <a:r>
              <a:rPr lang="en-US" sz="9600" dirty="0">
                <a:latin typeface="Aptos Display" panose="020B0004020202020204" pitchFamily="34" charset="0"/>
              </a:rPr>
              <a:t>A smoker in my house?</a:t>
            </a:r>
          </a:p>
        </p:txBody>
      </p:sp>
    </p:spTree>
    <p:extLst>
      <p:ext uri="{BB962C8B-B14F-4D97-AF65-F5344CB8AC3E}">
        <p14:creationId xmlns:p14="http://schemas.microsoft.com/office/powerpoint/2010/main" val="9074151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24E5F-90E4-BEE0-1D94-EEBFAEB79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11" y="593125"/>
            <a:ext cx="11988099" cy="3323967"/>
          </a:xfrm>
        </p:spPr>
        <p:txBody>
          <a:bodyPr>
            <a:noAutofit/>
          </a:bodyPr>
          <a:lstStyle/>
          <a:p>
            <a:pPr algn="ctr"/>
            <a:r>
              <a:rPr lang="en-US" sz="9600" dirty="0">
                <a:latin typeface="Aptos Display" panose="020B0004020202020204" pitchFamily="34" charset="0"/>
              </a:rPr>
              <a:t>TRUTH will make free!</a:t>
            </a:r>
          </a:p>
        </p:txBody>
      </p:sp>
    </p:spTree>
    <p:extLst>
      <p:ext uri="{BB962C8B-B14F-4D97-AF65-F5344CB8AC3E}">
        <p14:creationId xmlns:p14="http://schemas.microsoft.com/office/powerpoint/2010/main" val="5885420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in a suit and tie&#10;&#10;Description automatically generated">
            <a:extLst>
              <a:ext uri="{FF2B5EF4-FFF2-40B4-BE49-F238E27FC236}">
                <a16:creationId xmlns:a16="http://schemas.microsoft.com/office/drawing/2014/main" id="{4BDDF31B-84AD-A0E3-C584-CD15DE4808E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0"/>
                    </a14:imgEffect>
                    <a14:imgEffect>
                      <a14:saturation sat="400000"/>
                    </a14:imgEffect>
                    <a14:imgEffect>
                      <a14:brightnessContrast bright="-49000" contras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381" y="5288777"/>
            <a:ext cx="1424619" cy="15692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56D7F4-4B89-AD89-C076-038D54587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942" y="0"/>
            <a:ext cx="10947575" cy="923330"/>
          </a:xfrm>
        </p:spPr>
        <p:txBody>
          <a:bodyPr>
            <a:normAutofit/>
          </a:bodyPr>
          <a:lstStyle/>
          <a:p>
            <a:r>
              <a:rPr lang="en-US" sz="5000" dirty="0">
                <a:latin typeface="Aptos ExtraBold" panose="020B0004020202020204" pitchFamily="34" charset="0"/>
              </a:rPr>
              <a:t>64-0205 God Is His Own Interpreter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C11668-414E-52C5-7789-FA308C0180D6}"/>
              </a:ext>
            </a:extLst>
          </p:cNvPr>
          <p:cNvSpPr txBox="1"/>
          <p:nvPr/>
        </p:nvSpPr>
        <p:spPr>
          <a:xfrm>
            <a:off x="287983" y="775663"/>
            <a:ext cx="1161603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dirty="0">
                <a:latin typeface="Aptos Display" panose="020B0004020202020204" pitchFamily="34" charset="0"/>
              </a:rPr>
              <a:t>143 Do you believe out there? You believe it’s Jesus Christ? What is it? It’s His Word. </a:t>
            </a:r>
            <a:r>
              <a:rPr lang="en-US" sz="5500" dirty="0">
                <a:solidFill>
                  <a:schemeClr val="accent2">
                    <a:lumMod val="40000"/>
                    <a:lumOff val="60000"/>
                  </a:schemeClr>
                </a:solidFill>
                <a:latin typeface="Aptos Display" panose="020B0004020202020204" pitchFamily="34" charset="0"/>
              </a:rPr>
              <a:t>When these people reject It, they’re not rejecting a man, they’re rejecting the Word. It’s the Word that was on the outside, couldn’t get back in</a:t>
            </a:r>
            <a:r>
              <a:rPr lang="en-US" sz="5500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ptos Display" panose="020B00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147129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in a suit and tie&#10;&#10;Description automatically generated">
            <a:extLst>
              <a:ext uri="{FF2B5EF4-FFF2-40B4-BE49-F238E27FC236}">
                <a16:creationId xmlns:a16="http://schemas.microsoft.com/office/drawing/2014/main" id="{4BDDF31B-84AD-A0E3-C584-CD15DE4808E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0"/>
                    </a14:imgEffect>
                    <a14:imgEffect>
                      <a14:saturation sat="400000"/>
                    </a14:imgEffect>
                    <a14:imgEffect>
                      <a14:brightnessContrast bright="-49000" contras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381" y="5288777"/>
            <a:ext cx="1424619" cy="15692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56D7F4-4B89-AD89-C076-038D54587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942" y="0"/>
            <a:ext cx="10947575" cy="923330"/>
          </a:xfrm>
        </p:spPr>
        <p:txBody>
          <a:bodyPr>
            <a:normAutofit/>
          </a:bodyPr>
          <a:lstStyle/>
          <a:p>
            <a:r>
              <a:rPr lang="en-US" sz="5000" dirty="0">
                <a:latin typeface="Aptos ExtraBold" panose="020B0004020202020204" pitchFamily="34" charset="0"/>
              </a:rPr>
              <a:t>63-0607 Be Not Afraid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C11668-414E-52C5-7789-FA308C0180D6}"/>
              </a:ext>
            </a:extLst>
          </p:cNvPr>
          <p:cNvSpPr txBox="1"/>
          <p:nvPr/>
        </p:nvSpPr>
        <p:spPr>
          <a:xfrm>
            <a:off x="287983" y="775663"/>
            <a:ext cx="11616033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latin typeface="Aptos Display" panose="020B0004020202020204" pitchFamily="34" charset="0"/>
              </a:rPr>
              <a:t>143 I used to go around with an old Methodist circuit rider, he would sing a little song for me:</a:t>
            </a:r>
          </a:p>
          <a:p>
            <a:r>
              <a:rPr lang="en-US" sz="5000" dirty="0">
                <a:solidFill>
                  <a:schemeClr val="accent2">
                    <a:lumMod val="40000"/>
                    <a:lumOff val="60000"/>
                  </a:schemeClr>
                </a:solidFill>
                <a:latin typeface="Aptos Display" panose="020B0004020202020204" pitchFamily="34" charset="0"/>
              </a:rPr>
              <a:t>We let down the bars, we let down the bars,</a:t>
            </a:r>
          </a:p>
          <a:p>
            <a:r>
              <a:rPr lang="en-US" sz="5000" dirty="0">
                <a:solidFill>
                  <a:schemeClr val="accent2">
                    <a:lumMod val="40000"/>
                    <a:lumOff val="60000"/>
                  </a:schemeClr>
                </a:solidFill>
                <a:latin typeface="Aptos Display" panose="020B0004020202020204" pitchFamily="34" charset="0"/>
              </a:rPr>
              <a:t>We compromised with sin.</a:t>
            </a:r>
          </a:p>
          <a:p>
            <a:r>
              <a:rPr lang="en-US" sz="5000" dirty="0">
                <a:solidFill>
                  <a:schemeClr val="accent2">
                    <a:lumMod val="40000"/>
                    <a:lumOff val="60000"/>
                  </a:schemeClr>
                </a:solidFill>
                <a:latin typeface="Aptos Display" panose="020B0004020202020204" pitchFamily="34" charset="0"/>
              </a:rPr>
              <a:t>We let down the bars, the sheep got out</a:t>
            </a:r>
          </a:p>
          <a:p>
            <a:r>
              <a:rPr lang="en-US" sz="5000" dirty="0">
                <a:solidFill>
                  <a:schemeClr val="accent2">
                    <a:lumMod val="40000"/>
                    <a:lumOff val="60000"/>
                  </a:schemeClr>
                </a:solidFill>
                <a:latin typeface="Aptos Display" panose="020B0004020202020204" pitchFamily="34" charset="0"/>
              </a:rPr>
              <a:t>But how did the goats get in?</a:t>
            </a:r>
            <a:endParaRPr lang="en-US" sz="5000" i="1" dirty="0">
              <a:solidFill>
                <a:schemeClr val="accent2">
                  <a:lumMod val="40000"/>
                  <a:lumOff val="60000"/>
                </a:schemeClr>
              </a:solidFill>
              <a:latin typeface="Aptos Display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4583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24E5F-90E4-BEE0-1D94-EEBFAEB79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11" y="593125"/>
            <a:ext cx="11988099" cy="3323967"/>
          </a:xfrm>
        </p:spPr>
        <p:txBody>
          <a:bodyPr>
            <a:noAutofit/>
          </a:bodyPr>
          <a:lstStyle/>
          <a:p>
            <a:pPr algn="ctr"/>
            <a:r>
              <a:rPr lang="en-US" sz="9600" dirty="0">
                <a:latin typeface="Aptos Display" panose="020B0004020202020204" pitchFamily="34" charset="0"/>
              </a:rPr>
              <a:t>The Pearl Highway</a:t>
            </a:r>
          </a:p>
        </p:txBody>
      </p:sp>
    </p:spTree>
    <p:extLst>
      <p:ext uri="{BB962C8B-B14F-4D97-AF65-F5344CB8AC3E}">
        <p14:creationId xmlns:p14="http://schemas.microsoft.com/office/powerpoint/2010/main" val="20839011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24E5F-90E4-BEE0-1D94-EEBFAEB79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11" y="593125"/>
            <a:ext cx="11988099" cy="3323967"/>
          </a:xfrm>
        </p:spPr>
        <p:txBody>
          <a:bodyPr>
            <a:noAutofit/>
          </a:bodyPr>
          <a:lstStyle/>
          <a:p>
            <a:pPr algn="ctr"/>
            <a:r>
              <a:rPr lang="en-US" sz="9600" dirty="0">
                <a:latin typeface="Aptos Display" panose="020B0004020202020204" pitchFamily="34" charset="0"/>
              </a:rPr>
              <a:t>The Last Call</a:t>
            </a:r>
          </a:p>
        </p:txBody>
      </p:sp>
    </p:spTree>
    <p:extLst>
      <p:ext uri="{BB962C8B-B14F-4D97-AF65-F5344CB8AC3E}">
        <p14:creationId xmlns:p14="http://schemas.microsoft.com/office/powerpoint/2010/main" val="42064689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in a suit and tie&#10;&#10;Description automatically generated">
            <a:extLst>
              <a:ext uri="{FF2B5EF4-FFF2-40B4-BE49-F238E27FC236}">
                <a16:creationId xmlns:a16="http://schemas.microsoft.com/office/drawing/2014/main" id="{4BDDF31B-84AD-A0E3-C584-CD15DE4808E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0"/>
                    </a14:imgEffect>
                    <a14:imgEffect>
                      <a14:saturation sat="400000"/>
                    </a14:imgEffect>
                    <a14:imgEffect>
                      <a14:brightnessContrast bright="-49000" contras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381" y="5288777"/>
            <a:ext cx="1424619" cy="15692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56D7F4-4B89-AD89-C076-038D54587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942" y="0"/>
            <a:ext cx="10947575" cy="923330"/>
          </a:xfrm>
        </p:spPr>
        <p:txBody>
          <a:bodyPr>
            <a:normAutofit/>
          </a:bodyPr>
          <a:lstStyle/>
          <a:p>
            <a:r>
              <a:rPr lang="en-US" sz="5000" dirty="0">
                <a:latin typeface="Aptos ExtraBold" panose="020B0004020202020204" pitchFamily="34" charset="0"/>
              </a:rPr>
              <a:t>59-1001 What Went Ye Out To See?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C11668-414E-52C5-7789-FA308C0180D6}"/>
              </a:ext>
            </a:extLst>
          </p:cNvPr>
          <p:cNvSpPr txBox="1"/>
          <p:nvPr/>
        </p:nvSpPr>
        <p:spPr>
          <a:xfrm>
            <a:off x="287983" y="775663"/>
            <a:ext cx="11616033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latin typeface="Aptos Display" panose="020B0004020202020204" pitchFamily="34" charset="0"/>
              </a:rPr>
              <a:t>61 </a:t>
            </a:r>
            <a:r>
              <a:rPr lang="en-US" sz="5000" dirty="0">
                <a:solidFill>
                  <a:schemeClr val="accent2">
                    <a:lumMod val="40000"/>
                    <a:lumOff val="60000"/>
                  </a:schemeClr>
                </a:solidFill>
                <a:latin typeface="Aptos Display" panose="020B0004020202020204" pitchFamily="34" charset="0"/>
              </a:rPr>
              <a:t>You can’t help being what you are. Even if you’re a sinner, you’re not responsible for being a sinner. </a:t>
            </a:r>
            <a:r>
              <a:rPr lang="en-US" sz="5000" u="sng" dirty="0">
                <a:solidFill>
                  <a:schemeClr val="accent2">
                    <a:lumMod val="40000"/>
                    <a:lumOff val="60000"/>
                  </a:schemeClr>
                </a:solidFill>
                <a:latin typeface="Aptos Display" panose="020B0004020202020204" pitchFamily="34" charset="0"/>
              </a:rPr>
              <a:t>You’re responsible for remaining a sinner. </a:t>
            </a:r>
            <a:r>
              <a:rPr lang="en-US" sz="5000" dirty="0">
                <a:latin typeface="Aptos Display" panose="020B0004020202020204" pitchFamily="34" charset="0"/>
              </a:rPr>
              <a:t>There is a way prepared for you. But to be a sinner, you was born that way. God doesn’t send you to hell for being a sinner. </a:t>
            </a:r>
            <a:r>
              <a:rPr lang="en-US" sz="5000" u="sng" dirty="0">
                <a:solidFill>
                  <a:schemeClr val="accent2">
                    <a:lumMod val="40000"/>
                    <a:lumOff val="60000"/>
                  </a:schemeClr>
                </a:solidFill>
                <a:latin typeface="Aptos Display" panose="020B0004020202020204" pitchFamily="34" charset="0"/>
              </a:rPr>
              <a:t>God sends you to hell because you won’t repent and take Christ as your </a:t>
            </a:r>
            <a:r>
              <a:rPr lang="en-US" sz="5000" u="sng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Aptos Display" panose="020B0004020202020204" pitchFamily="34" charset="0"/>
              </a:rPr>
              <a:t>Saviour</a:t>
            </a:r>
            <a:r>
              <a:rPr lang="en-US" sz="5000" u="sng" dirty="0">
                <a:solidFill>
                  <a:schemeClr val="accent2">
                    <a:lumMod val="40000"/>
                    <a:lumOff val="60000"/>
                  </a:schemeClr>
                </a:solidFill>
                <a:latin typeface="Aptos Display" panose="020B0004020202020204" pitchFamily="34" charset="0"/>
              </a:rPr>
              <a:t>.</a:t>
            </a:r>
            <a:endParaRPr lang="en-US" sz="5000" i="1" u="sng" dirty="0">
              <a:solidFill>
                <a:schemeClr val="accent2">
                  <a:lumMod val="40000"/>
                  <a:lumOff val="60000"/>
                </a:schemeClr>
              </a:solidFill>
              <a:latin typeface="Aptos Display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057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24E5F-90E4-BEE0-1D94-EEBFAEB79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11" y="1767016"/>
            <a:ext cx="11988099" cy="3917091"/>
          </a:xfrm>
        </p:spPr>
        <p:txBody>
          <a:bodyPr>
            <a:noAutofit/>
          </a:bodyPr>
          <a:lstStyle/>
          <a:p>
            <a:pPr algn="ctr"/>
            <a:r>
              <a:rPr lang="en-US" sz="11500" dirty="0">
                <a:latin typeface="Aptos Display" panose="020B0004020202020204" pitchFamily="34" charset="0"/>
              </a:rPr>
              <a:t>Was this a </a:t>
            </a:r>
            <a:br>
              <a:rPr lang="en-US" sz="11500" dirty="0">
                <a:latin typeface="Aptos Display" panose="020B0004020202020204" pitchFamily="34" charset="0"/>
              </a:rPr>
            </a:br>
            <a:r>
              <a:rPr lang="en-US" sz="11500" dirty="0">
                <a:solidFill>
                  <a:schemeClr val="accent2">
                    <a:lumMod val="40000"/>
                    <a:lumOff val="60000"/>
                  </a:schemeClr>
                </a:solidFill>
                <a:latin typeface="Aptos Display" panose="020B0004020202020204" pitchFamily="34" charset="0"/>
              </a:rPr>
              <a:t>righteous</a:t>
            </a:r>
            <a:r>
              <a:rPr lang="en-US" sz="11500" dirty="0">
                <a:latin typeface="Aptos Display" panose="020B0004020202020204" pitchFamily="34" charset="0"/>
              </a:rPr>
              <a:t> judgement?</a:t>
            </a:r>
          </a:p>
        </p:txBody>
      </p:sp>
    </p:spTree>
    <p:extLst>
      <p:ext uri="{BB962C8B-B14F-4D97-AF65-F5344CB8AC3E}">
        <p14:creationId xmlns:p14="http://schemas.microsoft.com/office/powerpoint/2010/main" val="7074619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in a suit and tie&#10;&#10;Description automatically generated">
            <a:extLst>
              <a:ext uri="{FF2B5EF4-FFF2-40B4-BE49-F238E27FC236}">
                <a16:creationId xmlns:a16="http://schemas.microsoft.com/office/drawing/2014/main" id="{4BDDF31B-84AD-A0E3-C584-CD15DE4808E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0"/>
                    </a14:imgEffect>
                    <a14:imgEffect>
                      <a14:saturation sat="400000"/>
                    </a14:imgEffect>
                    <a14:imgEffect>
                      <a14:brightnessContrast bright="-49000" contras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381" y="5288777"/>
            <a:ext cx="1424619" cy="15692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56D7F4-4B89-AD89-C076-038D54587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942" y="0"/>
            <a:ext cx="10947575" cy="923330"/>
          </a:xfrm>
        </p:spPr>
        <p:txBody>
          <a:bodyPr>
            <a:normAutofit/>
          </a:bodyPr>
          <a:lstStyle/>
          <a:p>
            <a:r>
              <a:rPr lang="en-US" sz="5000" dirty="0">
                <a:latin typeface="Aptos ExtraBold" panose="020B0004020202020204" pitchFamily="34" charset="0"/>
              </a:rPr>
              <a:t>59-1001 What Went Ye Out To See?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C11668-414E-52C5-7789-FA308C0180D6}"/>
              </a:ext>
            </a:extLst>
          </p:cNvPr>
          <p:cNvSpPr txBox="1"/>
          <p:nvPr/>
        </p:nvSpPr>
        <p:spPr>
          <a:xfrm>
            <a:off x="287983" y="775663"/>
            <a:ext cx="11616033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chemeClr val="accent2">
                    <a:lumMod val="40000"/>
                    <a:lumOff val="60000"/>
                  </a:schemeClr>
                </a:solidFill>
                <a:latin typeface="Aptos Display" panose="020B0004020202020204" pitchFamily="34" charset="0"/>
              </a:rPr>
              <a:t>You refuse to take the right road. You send yourself to torment. You send your own soul to its Eternal destination, </a:t>
            </a:r>
            <a:r>
              <a:rPr lang="en-US" sz="5000" b="1" u="sng" dirty="0">
                <a:solidFill>
                  <a:schemeClr val="accent2">
                    <a:lumMod val="40000"/>
                    <a:lumOff val="60000"/>
                  </a:schemeClr>
                </a:solidFill>
                <a:latin typeface="Aptos Display" panose="020B0004020202020204" pitchFamily="34" charset="0"/>
              </a:rPr>
              <a:t>upon the free moral agency of your own convictions.</a:t>
            </a:r>
            <a:r>
              <a:rPr lang="en-US" sz="5000" b="1" u="sng" dirty="0">
                <a:latin typeface="Aptos Display" panose="020B0004020202020204" pitchFamily="34" charset="0"/>
              </a:rPr>
              <a:t> </a:t>
            </a:r>
            <a:r>
              <a:rPr lang="en-US" sz="5000" u="sng" dirty="0">
                <a:solidFill>
                  <a:schemeClr val="accent2">
                    <a:lumMod val="40000"/>
                    <a:lumOff val="60000"/>
                  </a:schemeClr>
                </a:solidFill>
                <a:latin typeface="Aptos Display" panose="020B0004020202020204" pitchFamily="34" charset="0"/>
              </a:rPr>
              <a:t>God does not send anyone to hell. He never did and He never will. Men send themselves to hell because they refuse to accept the way of salvation.</a:t>
            </a:r>
            <a:r>
              <a:rPr lang="en-US" sz="5000" dirty="0">
                <a:latin typeface="Aptos Display" panose="020B0004020202020204" pitchFamily="34" charset="0"/>
              </a:rPr>
              <a:t> </a:t>
            </a:r>
            <a:endParaRPr lang="en-US" sz="5000" i="1" dirty="0">
              <a:solidFill>
                <a:schemeClr val="accent2">
                  <a:lumMod val="40000"/>
                  <a:lumOff val="60000"/>
                </a:schemeClr>
              </a:solidFill>
              <a:latin typeface="Aptos Display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622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24E5F-90E4-BEE0-1D94-EEBFAEB79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11" y="593125"/>
            <a:ext cx="11988099" cy="4646140"/>
          </a:xfrm>
        </p:spPr>
        <p:txBody>
          <a:bodyPr>
            <a:noAutofit/>
          </a:bodyPr>
          <a:lstStyle/>
          <a:p>
            <a:pPr algn="ctr"/>
            <a:r>
              <a:rPr lang="en-US" sz="8800" dirty="0">
                <a:latin typeface="Aptos Display" panose="020B0004020202020204" pitchFamily="34" charset="0"/>
              </a:rPr>
              <a:t>Sometimes </a:t>
            </a:r>
            <a:br>
              <a:rPr lang="en-US" sz="8800" dirty="0">
                <a:latin typeface="Aptos Display" panose="020B0004020202020204" pitchFamily="34" charset="0"/>
              </a:rPr>
            </a:br>
            <a:r>
              <a:rPr lang="en-US" sz="8800" dirty="0">
                <a:latin typeface="Aptos Display" panose="020B0004020202020204" pitchFamily="34" charset="0"/>
              </a:rPr>
              <a:t>we are calling </a:t>
            </a:r>
            <a:br>
              <a:rPr lang="en-US" sz="8800" dirty="0">
                <a:latin typeface="Aptos Display" panose="020B0004020202020204" pitchFamily="34" charset="0"/>
              </a:rPr>
            </a:br>
            <a:r>
              <a:rPr lang="en-US" sz="8800" dirty="0">
                <a:solidFill>
                  <a:schemeClr val="accent2">
                    <a:lumMod val="40000"/>
                    <a:lumOff val="60000"/>
                  </a:schemeClr>
                </a:solidFill>
                <a:latin typeface="Aptos Display" panose="020B0004020202020204" pitchFamily="34" charset="0"/>
              </a:rPr>
              <a:t>when the Spirit isn’t.</a:t>
            </a:r>
          </a:p>
        </p:txBody>
      </p:sp>
    </p:spTree>
    <p:extLst>
      <p:ext uri="{BB962C8B-B14F-4D97-AF65-F5344CB8AC3E}">
        <p14:creationId xmlns:p14="http://schemas.microsoft.com/office/powerpoint/2010/main" val="9663936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24E5F-90E4-BEE0-1D94-EEBFAEB79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11" y="593125"/>
            <a:ext cx="11988099" cy="3546389"/>
          </a:xfrm>
        </p:spPr>
        <p:txBody>
          <a:bodyPr>
            <a:noAutofit/>
          </a:bodyPr>
          <a:lstStyle/>
          <a:p>
            <a:pPr algn="ctr"/>
            <a:r>
              <a:rPr lang="en-US" sz="8800" dirty="0">
                <a:latin typeface="Aptos Display" panose="020B0004020202020204" pitchFamily="34" charset="0"/>
              </a:rPr>
              <a:t>Decisions vs Mistakes</a:t>
            </a:r>
          </a:p>
        </p:txBody>
      </p:sp>
    </p:spTree>
    <p:extLst>
      <p:ext uri="{BB962C8B-B14F-4D97-AF65-F5344CB8AC3E}">
        <p14:creationId xmlns:p14="http://schemas.microsoft.com/office/powerpoint/2010/main" val="28779057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ainting of a person sitting on a rock surrounded by people&#10;&#10;Description automatically generated">
            <a:extLst>
              <a:ext uri="{FF2B5EF4-FFF2-40B4-BE49-F238E27FC236}">
                <a16:creationId xmlns:a16="http://schemas.microsoft.com/office/drawing/2014/main" id="{993E209B-F963-E9EA-3C7E-4CC76CDCD4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9"/>
          <a:stretch/>
        </p:blipFill>
        <p:spPr>
          <a:xfrm>
            <a:off x="3533489" y="-10"/>
            <a:ext cx="9669642" cy="685799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9D6C819-2A95-1B51-77CA-E9774B998520}"/>
              </a:ext>
            </a:extLst>
          </p:cNvPr>
          <p:cNvSpPr/>
          <p:nvPr/>
        </p:nvSpPr>
        <p:spPr>
          <a:xfrm>
            <a:off x="-1" y="0"/>
            <a:ext cx="10459453" cy="6857990"/>
          </a:xfrm>
          <a:prstGeom prst="rect">
            <a:avLst/>
          </a:prstGeom>
          <a:gradFill flip="none" rotWithShape="1">
            <a:gsLst>
              <a:gs pos="87000">
                <a:srgbClr val="000000">
                  <a:alpha val="37000"/>
                </a:srgbClr>
              </a:gs>
              <a:gs pos="71000">
                <a:srgbClr val="000000">
                  <a:alpha val="82000"/>
                </a:srgbClr>
              </a:gs>
              <a:gs pos="22000">
                <a:schemeClr val="bg1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BDE727-479E-A12E-7BC6-0C0B1743D4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6942" y="882316"/>
            <a:ext cx="11646089" cy="5759115"/>
          </a:xfrm>
          <a:noFill/>
        </p:spPr>
        <p:txBody>
          <a:bodyPr anchor="t">
            <a:noAutofit/>
          </a:bodyPr>
          <a:lstStyle/>
          <a:p>
            <a:pPr algn="l"/>
            <a:r>
              <a:rPr lang="en-US" sz="7200" dirty="0">
                <a:latin typeface="Abadi Extra Light" panose="020B0204020104020204" pitchFamily="34" charset="0"/>
              </a:rPr>
              <a:t>Mistakes &amp; Decisions</a:t>
            </a:r>
            <a:br>
              <a:rPr lang="en-US" sz="7200" dirty="0">
                <a:latin typeface="Aptos ExtraBold" panose="020F0502020204030204" pitchFamily="34" charset="0"/>
              </a:rPr>
            </a:br>
            <a:r>
              <a:rPr lang="en-US" sz="9600" dirty="0">
                <a:latin typeface="Aharoni" panose="02010803020104030203" pitchFamily="2" charset="-79"/>
                <a:cs typeface="Aharoni" panose="02010803020104030203" pitchFamily="2" charset="-79"/>
              </a:rPr>
              <a:t>Where Grace </a:t>
            </a:r>
            <a:br>
              <a:rPr lang="en-US" sz="96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9600" dirty="0">
                <a:latin typeface="Aharoni" panose="02010803020104030203" pitchFamily="2" charset="-79"/>
                <a:cs typeface="Aharoni" panose="02010803020104030203" pitchFamily="2" charset="-79"/>
              </a:rPr>
              <a:t>Begins </a:t>
            </a:r>
            <a:br>
              <a:rPr lang="en-US" sz="96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9600" dirty="0">
                <a:latin typeface="Aharoni" panose="02010803020104030203" pitchFamily="2" charset="-79"/>
                <a:cs typeface="Aharoni" panose="02010803020104030203" pitchFamily="2" charset="-79"/>
              </a:rPr>
              <a:t>and Ends</a:t>
            </a:r>
            <a:endParaRPr lang="en-US" sz="7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83120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24E5F-90E4-BEE0-1D94-EEBFAEB79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11" y="1334531"/>
            <a:ext cx="11988099" cy="4053016"/>
          </a:xfrm>
        </p:spPr>
        <p:txBody>
          <a:bodyPr>
            <a:noAutofit/>
          </a:bodyPr>
          <a:lstStyle/>
          <a:p>
            <a:pPr algn="ctr"/>
            <a:r>
              <a:rPr lang="en-US" sz="9600" dirty="0">
                <a:latin typeface="Aptos Display" panose="020B0004020202020204" pitchFamily="34" charset="0"/>
              </a:rPr>
              <a:t>“Unlimited grace”</a:t>
            </a:r>
            <a:br>
              <a:rPr lang="en-US" sz="9600" dirty="0">
                <a:latin typeface="Aptos Display" panose="020B0004020202020204" pitchFamily="34" charset="0"/>
              </a:rPr>
            </a:br>
            <a:r>
              <a:rPr lang="en-US" sz="9600" dirty="0">
                <a:solidFill>
                  <a:schemeClr val="accent2">
                    <a:lumMod val="40000"/>
                    <a:lumOff val="60000"/>
                  </a:schemeClr>
                </a:solidFill>
                <a:latin typeface="Aptos Display" panose="020B0004020202020204" pitchFamily="34" charset="0"/>
              </a:rPr>
              <a:t>is not a </a:t>
            </a:r>
            <a:br>
              <a:rPr lang="en-US" sz="9600" dirty="0">
                <a:latin typeface="Aptos Display" panose="020B0004020202020204" pitchFamily="34" charset="0"/>
              </a:rPr>
            </a:br>
            <a:r>
              <a:rPr lang="en-US" sz="9600" dirty="0">
                <a:latin typeface="Aptos Display" panose="020B0004020202020204" pitchFamily="34" charset="0"/>
              </a:rPr>
              <a:t>biblical doctrine.</a:t>
            </a:r>
          </a:p>
        </p:txBody>
      </p:sp>
    </p:spTree>
    <p:extLst>
      <p:ext uri="{BB962C8B-B14F-4D97-AF65-F5344CB8AC3E}">
        <p14:creationId xmlns:p14="http://schemas.microsoft.com/office/powerpoint/2010/main" val="4031623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in a suit and tie&#10;&#10;Description automatically generated">
            <a:extLst>
              <a:ext uri="{FF2B5EF4-FFF2-40B4-BE49-F238E27FC236}">
                <a16:creationId xmlns:a16="http://schemas.microsoft.com/office/drawing/2014/main" id="{4BDDF31B-84AD-A0E3-C584-CD15DE4808E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0"/>
                    </a14:imgEffect>
                    <a14:imgEffect>
                      <a14:saturation sat="400000"/>
                    </a14:imgEffect>
                    <a14:imgEffect>
                      <a14:brightnessContrast bright="-49000" contras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381" y="5288777"/>
            <a:ext cx="1424619" cy="15692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56D7F4-4B89-AD89-C076-038D54587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942" y="0"/>
            <a:ext cx="10947575" cy="923330"/>
          </a:xfrm>
        </p:spPr>
        <p:txBody>
          <a:bodyPr>
            <a:normAutofit/>
          </a:bodyPr>
          <a:lstStyle/>
          <a:p>
            <a:r>
              <a:rPr lang="en-US" sz="5000" dirty="0">
                <a:latin typeface="Aptos ExtraBold" panose="020B0004020202020204" pitchFamily="34" charset="0"/>
              </a:rPr>
              <a:t>63-1115 The World Is Falling Apart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C11668-414E-52C5-7789-FA308C0180D6}"/>
              </a:ext>
            </a:extLst>
          </p:cNvPr>
          <p:cNvSpPr txBox="1"/>
          <p:nvPr/>
        </p:nvSpPr>
        <p:spPr>
          <a:xfrm>
            <a:off x="287983" y="775663"/>
            <a:ext cx="11616033" cy="601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dirty="0">
                <a:latin typeface="Aptos Display" panose="020B0004020202020204" pitchFamily="34" charset="0"/>
              </a:rPr>
              <a:t>147 We wonder today, what, why the gifts and things are not in the church, operating the way they should be. Why, </a:t>
            </a:r>
            <a:r>
              <a:rPr lang="en-US" sz="5500" u="sng" dirty="0">
                <a:solidFill>
                  <a:schemeClr val="accent2">
                    <a:lumMod val="40000"/>
                    <a:lumOff val="60000"/>
                  </a:schemeClr>
                </a:solidFill>
                <a:latin typeface="Aptos Display" panose="020B0004020202020204" pitchFamily="34" charset="0"/>
              </a:rPr>
              <a:t>the gifts are put in the church, to separate and take sin out, to keep the church clean</a:t>
            </a:r>
            <a:r>
              <a:rPr lang="en-US" sz="5500" dirty="0">
                <a:solidFill>
                  <a:schemeClr val="accent2">
                    <a:lumMod val="40000"/>
                    <a:lumOff val="60000"/>
                  </a:schemeClr>
                </a:solidFill>
                <a:latin typeface="Aptos Display" panose="020B0004020202020204" pitchFamily="34" charset="0"/>
              </a:rPr>
              <a:t>. It’s God’s toxin that’s given to the church.</a:t>
            </a:r>
            <a:r>
              <a:rPr lang="en-US" sz="5500" dirty="0">
                <a:latin typeface="Aptos Display" panose="020B0004020202020204" pitchFamily="34" charset="0"/>
              </a:rPr>
              <a:t> …</a:t>
            </a:r>
          </a:p>
        </p:txBody>
      </p:sp>
    </p:spTree>
    <p:extLst>
      <p:ext uri="{BB962C8B-B14F-4D97-AF65-F5344CB8AC3E}">
        <p14:creationId xmlns:p14="http://schemas.microsoft.com/office/powerpoint/2010/main" val="3484166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in a suit and tie&#10;&#10;Description automatically generated">
            <a:extLst>
              <a:ext uri="{FF2B5EF4-FFF2-40B4-BE49-F238E27FC236}">
                <a16:creationId xmlns:a16="http://schemas.microsoft.com/office/drawing/2014/main" id="{4BDDF31B-84AD-A0E3-C584-CD15DE4808E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0"/>
                    </a14:imgEffect>
                    <a14:imgEffect>
                      <a14:saturation sat="400000"/>
                    </a14:imgEffect>
                    <a14:imgEffect>
                      <a14:brightnessContrast bright="-49000" contras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381" y="5288777"/>
            <a:ext cx="1424619" cy="15692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56D7F4-4B89-AD89-C076-038D54587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942" y="0"/>
            <a:ext cx="10947575" cy="923330"/>
          </a:xfrm>
        </p:spPr>
        <p:txBody>
          <a:bodyPr>
            <a:normAutofit/>
          </a:bodyPr>
          <a:lstStyle/>
          <a:p>
            <a:r>
              <a:rPr lang="en-US" sz="5000" dirty="0">
                <a:latin typeface="Aptos ExtraBold" panose="020B0004020202020204" pitchFamily="34" charset="0"/>
              </a:rPr>
              <a:t>63-1115 The World Is Falling Apart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C11668-414E-52C5-7789-FA308C0180D6}"/>
              </a:ext>
            </a:extLst>
          </p:cNvPr>
          <p:cNvSpPr txBox="1"/>
          <p:nvPr/>
        </p:nvSpPr>
        <p:spPr>
          <a:xfrm>
            <a:off x="245942" y="775663"/>
            <a:ext cx="11946057" cy="580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00" dirty="0">
                <a:latin typeface="Aptos Display" panose="020B0004020202020204" pitchFamily="34" charset="0"/>
              </a:rPr>
              <a:t>… It’s God’s…also His disinfect that He puts into the church, </a:t>
            </a:r>
            <a:r>
              <a:rPr lang="en-US" sz="5300" dirty="0">
                <a:solidFill>
                  <a:schemeClr val="accent2">
                    <a:lumMod val="40000"/>
                    <a:lumOff val="60000"/>
                  </a:schemeClr>
                </a:solidFill>
                <a:latin typeface="Aptos Display" panose="020B0004020202020204" pitchFamily="34" charset="0"/>
              </a:rPr>
              <a:t>to kill out all the parasites that tear up the church. </a:t>
            </a:r>
            <a:r>
              <a:rPr lang="en-US" sz="5300" dirty="0">
                <a:latin typeface="Aptos Display" panose="020B0004020202020204" pitchFamily="34" charset="0"/>
              </a:rPr>
              <a:t>And God sprays His church over, with His Word. </a:t>
            </a:r>
            <a:r>
              <a:rPr lang="en-US" sz="5300" u="sng" dirty="0">
                <a:solidFill>
                  <a:schemeClr val="accent2">
                    <a:lumMod val="40000"/>
                    <a:lumOff val="60000"/>
                  </a:schemeClr>
                </a:solidFill>
                <a:latin typeface="Aptos Display" panose="020B0004020202020204" pitchFamily="34" charset="0"/>
              </a:rPr>
              <a:t>And that keeps all the termites out</a:t>
            </a:r>
            <a:r>
              <a:rPr lang="en-US" sz="5300" dirty="0">
                <a:solidFill>
                  <a:schemeClr val="accent2">
                    <a:lumMod val="40000"/>
                    <a:lumOff val="60000"/>
                  </a:schemeClr>
                </a:solidFill>
                <a:latin typeface="Aptos Display" panose="020B0004020202020204" pitchFamily="34" charset="0"/>
              </a:rPr>
              <a:t>, you know, so the church can grow, a plant. And God knows what it takes to do it. </a:t>
            </a:r>
          </a:p>
        </p:txBody>
      </p:sp>
    </p:spTree>
    <p:extLst>
      <p:ext uri="{BB962C8B-B14F-4D97-AF65-F5344CB8AC3E}">
        <p14:creationId xmlns:p14="http://schemas.microsoft.com/office/powerpoint/2010/main" val="2240336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in a suit and tie&#10;&#10;Description automatically generated">
            <a:extLst>
              <a:ext uri="{FF2B5EF4-FFF2-40B4-BE49-F238E27FC236}">
                <a16:creationId xmlns:a16="http://schemas.microsoft.com/office/drawing/2014/main" id="{4BDDF31B-84AD-A0E3-C584-CD15DE4808E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0"/>
                    </a14:imgEffect>
                    <a14:imgEffect>
                      <a14:saturation sat="400000"/>
                    </a14:imgEffect>
                    <a14:imgEffect>
                      <a14:brightnessContrast bright="-49000" contras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381" y="5288777"/>
            <a:ext cx="1424619" cy="15692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56D7F4-4B89-AD89-C076-038D54587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942" y="0"/>
            <a:ext cx="10947575" cy="923330"/>
          </a:xfrm>
        </p:spPr>
        <p:txBody>
          <a:bodyPr>
            <a:normAutofit/>
          </a:bodyPr>
          <a:lstStyle/>
          <a:p>
            <a:r>
              <a:rPr lang="en-US" sz="5000" dirty="0">
                <a:latin typeface="Aptos ExtraBold" panose="020B0004020202020204" pitchFamily="34" charset="0"/>
              </a:rPr>
              <a:t>65-1212 Communion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C11668-414E-52C5-7789-FA308C0180D6}"/>
              </a:ext>
            </a:extLst>
          </p:cNvPr>
          <p:cNvSpPr txBox="1"/>
          <p:nvPr/>
        </p:nvSpPr>
        <p:spPr>
          <a:xfrm>
            <a:off x="0" y="775663"/>
            <a:ext cx="12191999" cy="580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00" dirty="0">
                <a:latin typeface="Aptos Display" panose="020B0004020202020204" pitchFamily="34" charset="0"/>
              </a:rPr>
              <a:t>60 You know, </a:t>
            </a:r>
            <a:r>
              <a:rPr lang="en-US" sz="5300" dirty="0">
                <a:solidFill>
                  <a:schemeClr val="accent2">
                    <a:lumMod val="40000"/>
                    <a:lumOff val="60000"/>
                  </a:schemeClr>
                </a:solidFill>
                <a:latin typeface="Aptos Display" panose="020B0004020202020204" pitchFamily="34" charset="0"/>
              </a:rPr>
              <a:t>the hour will soon arise when right among us will be…the </a:t>
            </a:r>
            <a:r>
              <a:rPr lang="en-US" sz="5300" u="sng" dirty="0">
                <a:solidFill>
                  <a:schemeClr val="accent2">
                    <a:lumMod val="40000"/>
                    <a:lumOff val="60000"/>
                  </a:schemeClr>
                </a:solidFill>
                <a:latin typeface="Aptos Display" panose="020B0004020202020204" pitchFamily="34" charset="0"/>
              </a:rPr>
              <a:t>Holy Spirit will speak out like It did in Ananias and Sapphira. </a:t>
            </a:r>
            <a:r>
              <a:rPr lang="en-US" sz="5300" dirty="0">
                <a:solidFill>
                  <a:schemeClr val="accent2">
                    <a:lumMod val="40000"/>
                    <a:lumOff val="60000"/>
                  </a:schemeClr>
                </a:solidFill>
                <a:latin typeface="Aptos Display" panose="020B0004020202020204" pitchFamily="34" charset="0"/>
              </a:rPr>
              <a:t>Remember, see, that hour is arriving. </a:t>
            </a:r>
            <a:r>
              <a:rPr lang="en-US" sz="5300" dirty="0">
                <a:latin typeface="Aptos Display" panose="020B0004020202020204" pitchFamily="34" charset="0"/>
              </a:rPr>
              <a:t>See? And we are…Now, </a:t>
            </a:r>
            <a:r>
              <a:rPr lang="en-US" sz="5300" dirty="0">
                <a:solidFill>
                  <a:schemeClr val="accent2">
                    <a:lumMod val="40000"/>
                    <a:lumOff val="60000"/>
                  </a:schemeClr>
                </a:solidFill>
                <a:latin typeface="Aptos Display" panose="020B0004020202020204" pitchFamily="34" charset="0"/>
              </a:rPr>
              <a:t>you just remember that, see, that God is going to dwell among His people. That’s what He wants to do now.</a:t>
            </a:r>
          </a:p>
        </p:txBody>
      </p:sp>
    </p:spTree>
    <p:extLst>
      <p:ext uri="{BB962C8B-B14F-4D97-AF65-F5344CB8AC3E}">
        <p14:creationId xmlns:p14="http://schemas.microsoft.com/office/powerpoint/2010/main" val="2132831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in a suit and tie&#10;&#10;Description automatically generated">
            <a:extLst>
              <a:ext uri="{FF2B5EF4-FFF2-40B4-BE49-F238E27FC236}">
                <a16:creationId xmlns:a16="http://schemas.microsoft.com/office/drawing/2014/main" id="{4BDDF31B-84AD-A0E3-C584-CD15DE4808E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0"/>
                    </a14:imgEffect>
                    <a14:imgEffect>
                      <a14:saturation sat="400000"/>
                    </a14:imgEffect>
                    <a14:imgEffect>
                      <a14:brightnessContrast bright="-49000" contras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381" y="5288777"/>
            <a:ext cx="1424619" cy="15692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56D7F4-4B89-AD89-C076-038D54587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942" y="0"/>
            <a:ext cx="10947575" cy="923330"/>
          </a:xfrm>
        </p:spPr>
        <p:txBody>
          <a:bodyPr>
            <a:normAutofit/>
          </a:bodyPr>
          <a:lstStyle/>
          <a:p>
            <a:r>
              <a:rPr lang="en-US" sz="5000" dirty="0">
                <a:latin typeface="Aptos ExtraBold" panose="020B0004020202020204" pitchFamily="34" charset="0"/>
              </a:rPr>
              <a:t>65-0427 Does God Change His Mind?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C11668-414E-52C5-7789-FA308C0180D6}"/>
              </a:ext>
            </a:extLst>
          </p:cNvPr>
          <p:cNvSpPr txBox="1"/>
          <p:nvPr/>
        </p:nvSpPr>
        <p:spPr>
          <a:xfrm>
            <a:off x="245942" y="775663"/>
            <a:ext cx="11946057" cy="6724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Something went wrong. Nothing wrong with Christ, see, but something went wrong. </a:t>
            </a:r>
            <a:r>
              <a:rPr lang="en-US" sz="5400" u="sng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Something</a:t>
            </a:r>
            <a:r>
              <a:rPr lang="en-US" sz="5400" dirty="0">
                <a:effectLst/>
              </a:rPr>
              <a:t> is somewhere. </a:t>
            </a:r>
            <a:r>
              <a:rPr lang="en-US" sz="5400" u="sng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The pulpit, used to, wouldn’t have permitted such a thing as that, but it does now. </a:t>
            </a:r>
            <a:r>
              <a:rPr lang="en-US" sz="5400" dirty="0">
                <a:effectLst/>
              </a:rPr>
              <a:t>See, </a:t>
            </a:r>
            <a:r>
              <a:rPr lang="en-US" sz="5400" u="sng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the </a:t>
            </a:r>
            <a:r>
              <a:rPr lang="en-US" sz="5400" b="1" u="sng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crisis is on, and we’re missing something.</a:t>
            </a:r>
          </a:p>
          <a:p>
            <a:endParaRPr lang="en-US" sz="5300" dirty="0">
              <a:solidFill>
                <a:schemeClr val="accent2">
                  <a:lumMod val="40000"/>
                  <a:lumOff val="60000"/>
                </a:schemeClr>
              </a:solidFill>
              <a:latin typeface="Aptos Display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307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in a suit and tie&#10;&#10;Description automatically generated">
            <a:extLst>
              <a:ext uri="{FF2B5EF4-FFF2-40B4-BE49-F238E27FC236}">
                <a16:creationId xmlns:a16="http://schemas.microsoft.com/office/drawing/2014/main" id="{4BDDF31B-84AD-A0E3-C584-CD15DE4808E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0"/>
                    </a14:imgEffect>
                    <a14:imgEffect>
                      <a14:saturation sat="400000"/>
                    </a14:imgEffect>
                    <a14:imgEffect>
                      <a14:brightnessContrast bright="-49000" contras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381" y="5288777"/>
            <a:ext cx="1424619" cy="15692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56D7F4-4B89-AD89-C076-038D54587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942" y="0"/>
            <a:ext cx="10947575" cy="923330"/>
          </a:xfrm>
        </p:spPr>
        <p:txBody>
          <a:bodyPr>
            <a:normAutofit/>
          </a:bodyPr>
          <a:lstStyle/>
          <a:p>
            <a:r>
              <a:rPr lang="en-US" sz="5000" dirty="0">
                <a:latin typeface="Aptos ExtraBold" panose="020B0004020202020204" pitchFamily="34" charset="0"/>
              </a:rPr>
              <a:t>65-0427 Does God Change His Mind?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C11668-414E-52C5-7789-FA308C0180D6}"/>
              </a:ext>
            </a:extLst>
          </p:cNvPr>
          <p:cNvSpPr txBox="1"/>
          <p:nvPr/>
        </p:nvSpPr>
        <p:spPr>
          <a:xfrm>
            <a:off x="245942" y="610136"/>
            <a:ext cx="1194605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dirty="0">
                <a:effectLst/>
              </a:rPr>
              <a:t>129 </a:t>
            </a:r>
            <a:r>
              <a:rPr lang="en-US" sz="550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We’re missing power that we ought to have, where the big machine ought to be running up, and great signs and wonders. </a:t>
            </a:r>
            <a:r>
              <a:rPr lang="en-US" sz="5500" dirty="0">
                <a:effectLst/>
              </a:rPr>
              <a:t>Well, </a:t>
            </a:r>
            <a:r>
              <a:rPr lang="en-US" sz="550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this building ought to be sitting so full of power of God, now, </a:t>
            </a:r>
            <a:r>
              <a:rPr lang="en-US" sz="5500" u="sng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till a sinner couldn’t stay in here</a:t>
            </a:r>
            <a:r>
              <a:rPr lang="en-US" sz="550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; </a:t>
            </a:r>
            <a:r>
              <a:rPr lang="en-US" sz="5500" dirty="0">
                <a:effectLst/>
              </a:rPr>
              <a:t>…</a:t>
            </a:r>
            <a:endParaRPr lang="en-US" sz="5500" dirty="0">
              <a:latin typeface="Aptos Display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9702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21C27DE-DAC6-465F-9DFE-0F34C32110D8}" vid="{FF5C57EB-A11D-4EF0-B271-AC86AB0C34C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</TotalTime>
  <Words>774</Words>
  <Application>Microsoft Office PowerPoint</Application>
  <PresentationFormat>Widescreen</PresentationFormat>
  <Paragraphs>59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Abadi Extra Light</vt:lpstr>
      <vt:lpstr>Aharoni</vt:lpstr>
      <vt:lpstr>Aptos Display</vt:lpstr>
      <vt:lpstr>Aptos ExtraBold</vt:lpstr>
      <vt:lpstr>Arial</vt:lpstr>
      <vt:lpstr>Calibri</vt:lpstr>
      <vt:lpstr>Calibri Light</vt:lpstr>
      <vt:lpstr>Office Theme</vt:lpstr>
      <vt:lpstr>Mistakes &amp; Decisions Where Grace  Begins  and Ends</vt:lpstr>
      <vt:lpstr>ACTS 5 : 1 - 16</vt:lpstr>
      <vt:lpstr>Was this a  righteous judgement?</vt:lpstr>
      <vt:lpstr>“Unlimited grace” is not a  biblical doctrine.</vt:lpstr>
      <vt:lpstr>63-1115 The World Is Falling Apart</vt:lpstr>
      <vt:lpstr>63-1115 The World Is Falling Apart</vt:lpstr>
      <vt:lpstr>65-1212 Communion</vt:lpstr>
      <vt:lpstr>65-0427 Does God Change His Mind?</vt:lpstr>
      <vt:lpstr>65-0427 Does God Change His Mind?</vt:lpstr>
      <vt:lpstr>65-0427 Does God Change His Mind?</vt:lpstr>
      <vt:lpstr>EPHESIANS 6 : 12 - 13</vt:lpstr>
      <vt:lpstr>AMOS 3 : 3</vt:lpstr>
      <vt:lpstr>Mistakes  vs  Decisions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smoker in my house?</vt:lpstr>
      <vt:lpstr>TRUTH will make free!</vt:lpstr>
      <vt:lpstr>64-0205 God Is His Own Interpreter</vt:lpstr>
      <vt:lpstr>63-0607 Be Not Afraid</vt:lpstr>
      <vt:lpstr>The Pearl Highway</vt:lpstr>
      <vt:lpstr>The Last Call</vt:lpstr>
      <vt:lpstr>59-1001 What Went Ye Out To See?</vt:lpstr>
      <vt:lpstr>59-1001 What Went Ye Out To See?</vt:lpstr>
      <vt:lpstr>Sometimes  we are calling  when the Spirit isn’t.</vt:lpstr>
      <vt:lpstr>Decisions vs Mistakes</vt:lpstr>
      <vt:lpstr>Mistakes &amp; Decisions Where Grace  Begins  and Ends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my Title</dc:title>
  <dc:creator>Nathaniel Sias</dc:creator>
  <cp:lastModifiedBy>Nathaniel Sias</cp:lastModifiedBy>
  <cp:revision>1</cp:revision>
  <dcterms:created xsi:type="dcterms:W3CDTF">2024-01-24T15:03:05Z</dcterms:created>
  <dcterms:modified xsi:type="dcterms:W3CDTF">2024-06-05T23:12:30Z</dcterms:modified>
</cp:coreProperties>
</file>